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314" r:id="rId6"/>
    <p:sldId id="326" r:id="rId7"/>
    <p:sldId id="327" r:id="rId8"/>
    <p:sldId id="325" r:id="rId9"/>
    <p:sldId id="318" r:id="rId10"/>
    <p:sldId id="319" r:id="rId11"/>
    <p:sldId id="324" r:id="rId12"/>
    <p:sldId id="328" r:id="rId13"/>
    <p:sldId id="329" r:id="rId14"/>
    <p:sldId id="330" r:id="rId15"/>
    <p:sldId id="331" r:id="rId16"/>
    <p:sldId id="293" r:id="rId17"/>
    <p:sldId id="295" r:id="rId18"/>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15A40"/>
    <a:srgbClr val="286759"/>
    <a:srgbClr val="1B4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Mørkt layout 2 - Markering 1/Markering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12"/>
    <p:restoredTop sz="86667" autoAdjust="0"/>
  </p:normalViewPr>
  <p:slideViewPr>
    <p:cSldViewPr snapToGrid="0" snapToObjects="1">
      <p:cViewPr varScale="1">
        <p:scale>
          <a:sx n="95" d="100"/>
          <a:sy n="95" d="100"/>
        </p:scale>
        <p:origin x="516" y="96"/>
      </p:cViewPr>
      <p:guideLst/>
    </p:cSldViewPr>
  </p:slideViewPr>
  <p:notesTextViewPr>
    <p:cViewPr>
      <p:scale>
        <a:sx n="1" d="1"/>
        <a:sy n="1" d="1"/>
      </p:scale>
      <p:origin x="0" y="0"/>
    </p:cViewPr>
  </p:notesTextViewPr>
  <p:notesViewPr>
    <p:cSldViewPr snapToGrid="0" snapToObjects="1">
      <p:cViewPr varScale="1">
        <p:scale>
          <a:sx n="154" d="100"/>
          <a:sy n="154" d="100"/>
        </p:scale>
        <p:origin x="19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9738E5-3D41-D248-A7BE-860B5BB2CF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a:extLst>
              <a:ext uri="{FF2B5EF4-FFF2-40B4-BE49-F238E27FC236}">
                <a16:creationId xmlns:a16="http://schemas.microsoft.com/office/drawing/2014/main" id="{060E392D-D5BD-1746-A758-0E07B85726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22CFEA-A781-B84C-B30A-7AD2835774A0}" type="datetimeFigureOut">
              <a:t>20-08-2023</a:t>
            </a:fld>
            <a:endParaRPr lang="en-DK"/>
          </a:p>
        </p:txBody>
      </p:sp>
      <p:sp>
        <p:nvSpPr>
          <p:cNvPr id="4" name="Footer Placeholder 3">
            <a:extLst>
              <a:ext uri="{FF2B5EF4-FFF2-40B4-BE49-F238E27FC236}">
                <a16:creationId xmlns:a16="http://schemas.microsoft.com/office/drawing/2014/main" id="{CD83E68D-2828-734A-9FEA-E92330460E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5" name="Slide Number Placeholder 4">
            <a:extLst>
              <a:ext uri="{FF2B5EF4-FFF2-40B4-BE49-F238E27FC236}">
                <a16:creationId xmlns:a16="http://schemas.microsoft.com/office/drawing/2014/main" id="{6491B149-0CC8-C649-9C9A-642933685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DCD5F4-27D6-134C-8635-1193856DF696}" type="slidenum">
              <a:t>‹nr.›</a:t>
            </a:fld>
            <a:endParaRPr lang="en-DK"/>
          </a:p>
        </p:txBody>
      </p:sp>
    </p:spTree>
    <p:extLst>
      <p:ext uri="{BB962C8B-B14F-4D97-AF65-F5344CB8AC3E}">
        <p14:creationId xmlns:p14="http://schemas.microsoft.com/office/powerpoint/2010/main" val="124700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F4B4D-BCA7-CF44-98CD-D4476F97717F}" type="datetimeFigureOut">
              <a:t>20-08-2023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574D3-70F9-3946-AF88-1FD3CCD79F27}" type="slidenum">
              <a:t>‹nr.›</a:t>
            </a:fld>
            <a:endParaRPr lang="en-DK"/>
          </a:p>
        </p:txBody>
      </p:sp>
    </p:spTree>
    <p:extLst>
      <p:ext uri="{BB962C8B-B14F-4D97-AF65-F5344CB8AC3E}">
        <p14:creationId xmlns:p14="http://schemas.microsoft.com/office/powerpoint/2010/main" val="84857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orside uden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1254918" y="1989946"/>
            <a:ext cx="9682163" cy="1971954"/>
          </a:xfrm>
        </p:spPr>
        <p:txBody>
          <a:bodyPr anchor="b"/>
          <a:lstStyle>
            <a:lvl1pPr algn="ctr">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1254918" y="4215620"/>
            <a:ext cx="9682163" cy="173622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7" name="Picture 6">
            <a:extLst>
              <a:ext uri="{FF2B5EF4-FFF2-40B4-BE49-F238E27FC236}">
                <a16:creationId xmlns:a16="http://schemas.microsoft.com/office/drawing/2014/main" id="{EC729635-8AFB-4941-9B0D-8B1111B9E46A}"/>
              </a:ext>
            </a:extLst>
          </p:cNvPr>
          <p:cNvPicPr>
            <a:picLocks noChangeAspect="1"/>
          </p:cNvPicPr>
          <p:nvPr userDrawn="1"/>
        </p:nvPicPr>
        <p:blipFill rotWithShape="1">
          <a:blip r:embed="rId2"/>
          <a:srcRect t="67191" r="16494"/>
          <a:stretch/>
        </p:blipFill>
        <p:spPr>
          <a:xfrm>
            <a:off x="7818629" y="0"/>
            <a:ext cx="4373371" cy="1219092"/>
          </a:xfrm>
          <a:prstGeom prst="rect">
            <a:avLst/>
          </a:prstGeom>
        </p:spPr>
      </p:pic>
      <p:pic>
        <p:nvPicPr>
          <p:cNvPr id="9" name="Picture 8">
            <a:extLst>
              <a:ext uri="{FF2B5EF4-FFF2-40B4-BE49-F238E27FC236}">
                <a16:creationId xmlns:a16="http://schemas.microsoft.com/office/drawing/2014/main" id="{91B7197E-D239-6E42-9FC4-2CAC82660142}"/>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21" name="Date Placeholder 20">
            <a:extLst>
              <a:ext uri="{FF2B5EF4-FFF2-40B4-BE49-F238E27FC236}">
                <a16:creationId xmlns:a16="http://schemas.microsoft.com/office/drawing/2014/main" id="{F59432CE-DD34-544C-9DA5-E197F8084A3B}"/>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2599C46D-3512-3F42-8597-E1DE978E0C65}" type="datetime1">
              <a:t>20-08-2023</a:t>
            </a:fld>
            <a:endParaRPr lang="en-DK"/>
          </a:p>
        </p:txBody>
      </p:sp>
      <p:sp>
        <p:nvSpPr>
          <p:cNvPr id="22" name="Footer Placeholder 21">
            <a:extLst>
              <a:ext uri="{FF2B5EF4-FFF2-40B4-BE49-F238E27FC236}">
                <a16:creationId xmlns:a16="http://schemas.microsoft.com/office/drawing/2014/main" id="{9C77A74C-AD26-3B43-839F-93917B8B4608}"/>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2455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2 spalter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08505022-B7B8-804B-9926-2D1A5F14CD9F}"/>
              </a:ext>
            </a:extLst>
          </p:cNvPr>
          <p:cNvSpPr>
            <a:spLocks noGrp="1"/>
          </p:cNvSpPr>
          <p:nvPr>
            <p:ph sz="half" idx="2"/>
          </p:nvPr>
        </p:nvSpPr>
        <p:spPr>
          <a:xfrm>
            <a:off x="6427704" y="1657205"/>
            <a:ext cx="432000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Slide Number Placeholder 4">
            <a:extLst>
              <a:ext uri="{FF2B5EF4-FFF2-40B4-BE49-F238E27FC236}">
                <a16:creationId xmlns:a16="http://schemas.microsoft.com/office/drawing/2014/main" id="{5E71253A-7188-8B4D-836C-9009FCB8EC80}"/>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8" name="Date Placeholder 7">
            <a:extLst>
              <a:ext uri="{FF2B5EF4-FFF2-40B4-BE49-F238E27FC236}">
                <a16:creationId xmlns:a16="http://schemas.microsoft.com/office/drawing/2014/main" id="{008E1BE1-08C4-0043-BCDF-B60C1E46B243}"/>
              </a:ext>
            </a:extLst>
          </p:cNvPr>
          <p:cNvSpPr>
            <a:spLocks noGrp="1"/>
          </p:cNvSpPr>
          <p:nvPr>
            <p:ph type="dt" sz="half" idx="11"/>
          </p:nvPr>
        </p:nvSpPr>
        <p:spPr/>
        <p:txBody>
          <a:bodyPr/>
          <a:lstStyle/>
          <a:p>
            <a:fld id="{FD3C24CA-F09D-D746-8710-4BFA0D1003CF}" type="datetime1">
              <a:t>20-08-2023</a:t>
            </a:fld>
            <a:endParaRPr lang="en-DK"/>
          </a:p>
        </p:txBody>
      </p:sp>
      <p:sp>
        <p:nvSpPr>
          <p:cNvPr id="9" name="Footer Placeholder 8">
            <a:extLst>
              <a:ext uri="{FF2B5EF4-FFF2-40B4-BE49-F238E27FC236}">
                <a16:creationId xmlns:a16="http://schemas.microsoft.com/office/drawing/2014/main" id="{13114189-B024-924A-B0A2-C707CB50E345}"/>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2958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2 spalter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2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10" name="Rectangle 9">
            <a:extLst>
              <a:ext uri="{FF2B5EF4-FFF2-40B4-BE49-F238E27FC236}">
                <a16:creationId xmlns:a16="http://schemas.microsoft.com/office/drawing/2014/main" id="{18E11385-2D80-704A-9DE0-96AEE28DC31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Date Placeholder 2">
            <a:extLst>
              <a:ext uri="{FF2B5EF4-FFF2-40B4-BE49-F238E27FC236}">
                <a16:creationId xmlns:a16="http://schemas.microsoft.com/office/drawing/2014/main" id="{29077565-C7D5-474F-A4BD-CF3BA7B1F427}"/>
              </a:ext>
            </a:extLst>
          </p:cNvPr>
          <p:cNvSpPr>
            <a:spLocks noGrp="1"/>
          </p:cNvSpPr>
          <p:nvPr>
            <p:ph type="dt" sz="half" idx="11"/>
          </p:nvPr>
        </p:nvSpPr>
        <p:spPr/>
        <p:txBody>
          <a:bodyPr/>
          <a:lstStyle>
            <a:lvl1pPr>
              <a:defRPr>
                <a:solidFill>
                  <a:schemeClr val="bg1"/>
                </a:solidFill>
              </a:defRPr>
            </a:lvl1pPr>
          </a:lstStyle>
          <a:p>
            <a:fld id="{3E15C83E-4C06-7847-B1B2-5EA1E6484DB4}" type="datetime1">
              <a:t>20-08-2023</a:t>
            </a:fld>
            <a:endParaRPr lang="en-DK"/>
          </a:p>
        </p:txBody>
      </p:sp>
      <p:sp>
        <p:nvSpPr>
          <p:cNvPr id="6" name="Footer Placeholder 5">
            <a:extLst>
              <a:ext uri="{FF2B5EF4-FFF2-40B4-BE49-F238E27FC236}">
                <a16:creationId xmlns:a16="http://schemas.microsoft.com/office/drawing/2014/main" id="{D6273BB1-BED5-6549-A022-ADA0DE59C62C}"/>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70791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2 spalter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68691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6455950" y="1657205"/>
            <a:ext cx="432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FF6B3C39-40AA-9B46-87FD-0F2D645949DB}"/>
              </a:ext>
            </a:extLst>
          </p:cNvPr>
          <p:cNvSpPr>
            <a:spLocks noGrp="1"/>
          </p:cNvSpPr>
          <p:nvPr>
            <p:ph type="dt" sz="half" idx="11"/>
          </p:nvPr>
        </p:nvSpPr>
        <p:spPr/>
        <p:txBody>
          <a:bodyPr/>
          <a:lstStyle>
            <a:lvl1pPr>
              <a:defRPr>
                <a:solidFill>
                  <a:schemeClr val="bg1"/>
                </a:solidFill>
              </a:defRPr>
            </a:lvl1pPr>
          </a:lstStyle>
          <a:p>
            <a:fld id="{25AC7CE2-B803-A341-92DC-09348186F4E4}" type="datetime1">
              <a:t>20-08-2023</a:t>
            </a:fld>
            <a:endParaRPr lang="en-DK"/>
          </a:p>
        </p:txBody>
      </p:sp>
      <p:sp>
        <p:nvSpPr>
          <p:cNvPr id="6" name="Footer Placeholder 5">
            <a:extLst>
              <a:ext uri="{FF2B5EF4-FFF2-40B4-BE49-F238E27FC236}">
                <a16:creationId xmlns:a16="http://schemas.microsoft.com/office/drawing/2014/main" id="{6A7AD3B6-A2EB-E045-AD80-9F59127486AF}"/>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2632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2 spalter - kombi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9387284-B4EC-8C41-9C35-398D8A396D23}"/>
              </a:ext>
            </a:extLst>
          </p:cNvPr>
          <p:cNvSpPr/>
          <p:nvPr userDrawn="1"/>
        </p:nvSpPr>
        <p:spPr>
          <a:xfrm>
            <a:off x="1686909" y="1657204"/>
            <a:ext cx="5166891" cy="5200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ED52920-F1A8-6D46-9184-48AE2E0D21D5}"/>
              </a:ext>
            </a:extLst>
          </p:cNvPr>
          <p:cNvSpPr/>
          <p:nvPr userDrawn="1"/>
        </p:nvSpPr>
        <p:spPr>
          <a:xfrm>
            <a:off x="6853800" y="1657204"/>
            <a:ext cx="5338199" cy="520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8" name="Content Placeholder 2">
            <a:extLst>
              <a:ext uri="{FF2B5EF4-FFF2-40B4-BE49-F238E27FC236}">
                <a16:creationId xmlns:a16="http://schemas.microsoft.com/office/drawing/2014/main" id="{4E526FCB-2394-FB42-8B96-5022A8FA2320}"/>
              </a:ext>
            </a:extLst>
          </p:cNvPr>
          <p:cNvSpPr>
            <a:spLocks noGrp="1"/>
          </p:cNvSpPr>
          <p:nvPr>
            <p:ph sz="half" idx="1"/>
          </p:nvPr>
        </p:nvSpPr>
        <p:spPr>
          <a:xfrm>
            <a:off x="1915510" y="1898505"/>
            <a:ext cx="4500000" cy="44409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9" name="Content Placeholder 3">
            <a:extLst>
              <a:ext uri="{FF2B5EF4-FFF2-40B4-BE49-F238E27FC236}">
                <a16:creationId xmlns:a16="http://schemas.microsoft.com/office/drawing/2014/main" id="{D3C00D2E-AB99-A847-BB02-2CCD941FA7B6}"/>
              </a:ext>
            </a:extLst>
          </p:cNvPr>
          <p:cNvSpPr>
            <a:spLocks noGrp="1"/>
          </p:cNvSpPr>
          <p:nvPr>
            <p:ph sz="half" idx="2"/>
          </p:nvPr>
        </p:nvSpPr>
        <p:spPr>
          <a:xfrm>
            <a:off x="7082400" y="1898505"/>
            <a:ext cx="4500000" cy="44409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3" name="Date Placeholder 2">
            <a:extLst>
              <a:ext uri="{FF2B5EF4-FFF2-40B4-BE49-F238E27FC236}">
                <a16:creationId xmlns:a16="http://schemas.microsoft.com/office/drawing/2014/main" id="{18D78880-9B9B-2A45-802F-60A7CB38DEA6}"/>
              </a:ext>
            </a:extLst>
          </p:cNvPr>
          <p:cNvSpPr>
            <a:spLocks noGrp="1"/>
          </p:cNvSpPr>
          <p:nvPr>
            <p:ph type="dt" sz="half" idx="11"/>
          </p:nvPr>
        </p:nvSpPr>
        <p:spPr/>
        <p:txBody>
          <a:bodyPr/>
          <a:lstStyle/>
          <a:p>
            <a:fld id="{1888E75B-06F1-764D-90C2-21FDDFD5D3A5}" type="datetime1">
              <a:t>20-08-2023</a:t>
            </a:fld>
            <a:endParaRPr lang="en-DK"/>
          </a:p>
        </p:txBody>
      </p:sp>
      <p:sp>
        <p:nvSpPr>
          <p:cNvPr id="6" name="Footer Placeholder 5">
            <a:extLst>
              <a:ext uri="{FF2B5EF4-FFF2-40B4-BE49-F238E27FC236}">
                <a16:creationId xmlns:a16="http://schemas.microsoft.com/office/drawing/2014/main" id="{5BB719CB-5AF1-8E4E-B4A0-60E4AB3EE1EF}"/>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03649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70154" b="41863"/>
          <a:stretch/>
        </p:blipFill>
        <p:spPr>
          <a:xfrm rot="16200000">
            <a:off x="10021725" y="-788745"/>
            <a:ext cx="1370427"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accent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7387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93108"/>
            <a:ext cx="5762926" cy="555625"/>
          </a:xfrm>
        </p:spPr>
        <p:txBody>
          <a:bodyPr/>
          <a:lstStyle>
            <a:lvl1pPr algn="ctr">
              <a:buFont typeface="Arial" panose="020B0604020202020204" pitchFamily="34" charset="0"/>
              <a:buNone/>
              <a:defRPr sz="1900">
                <a:solidFill>
                  <a:schemeClr val="accent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sp>
        <p:nvSpPr>
          <p:cNvPr id="3" name="Date Placeholder 2">
            <a:extLst>
              <a:ext uri="{FF2B5EF4-FFF2-40B4-BE49-F238E27FC236}">
                <a16:creationId xmlns:a16="http://schemas.microsoft.com/office/drawing/2014/main" id="{0D127B93-B1D0-6C41-98A7-5158EB3ABD2D}"/>
              </a:ext>
            </a:extLst>
          </p:cNvPr>
          <p:cNvSpPr>
            <a:spLocks noGrp="1"/>
          </p:cNvSpPr>
          <p:nvPr>
            <p:ph type="dt" sz="half" idx="14"/>
          </p:nvPr>
        </p:nvSpPr>
        <p:spPr/>
        <p:txBody>
          <a:bodyPr/>
          <a:lstStyle/>
          <a:p>
            <a:fld id="{847499FB-D8B2-BB40-8058-AAE390A30478}" type="datetime1">
              <a:t>20-08-2023</a:t>
            </a:fld>
            <a:endParaRPr lang="en-DK"/>
          </a:p>
        </p:txBody>
      </p:sp>
      <p:sp>
        <p:nvSpPr>
          <p:cNvPr id="4" name="Footer Placeholder 3">
            <a:extLst>
              <a:ext uri="{FF2B5EF4-FFF2-40B4-BE49-F238E27FC236}">
                <a16:creationId xmlns:a16="http://schemas.microsoft.com/office/drawing/2014/main" id="{56312867-EFD5-FE4D-A547-E6CF94AAB800}"/>
              </a:ext>
            </a:extLst>
          </p:cNvPr>
          <p:cNvSpPr>
            <a:spLocks noGrp="1"/>
          </p:cNvSpPr>
          <p:nvPr>
            <p:ph type="ftr" sz="quarter" idx="15"/>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359694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stimonial - lys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8904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4B242F0F-8B73-F24F-8A62-ADCFF7AA2893}"/>
              </a:ext>
            </a:extLst>
          </p:cNvPr>
          <p:cNvPicPr>
            <a:picLocks noChangeAspect="1"/>
          </p:cNvPicPr>
          <p:nvPr userDrawn="1"/>
        </p:nvPicPr>
        <p:blipFill rotWithShape="1">
          <a:blip r:embed="rId3"/>
          <a:srcRect l="10671" r="70154" b="41863"/>
          <a:stretch/>
        </p:blipFill>
        <p:spPr>
          <a:xfrm rot="16200000">
            <a:off x="10021725" y="-788745"/>
            <a:ext cx="1370427" cy="2947915"/>
          </a:xfrm>
          <a:prstGeom prst="rect">
            <a:avLst/>
          </a:prstGeom>
        </p:spPr>
      </p:pic>
      <p:sp>
        <p:nvSpPr>
          <p:cNvPr id="3" name="Date Placeholder 2">
            <a:extLst>
              <a:ext uri="{FF2B5EF4-FFF2-40B4-BE49-F238E27FC236}">
                <a16:creationId xmlns:a16="http://schemas.microsoft.com/office/drawing/2014/main" id="{78733831-7C95-0042-B96A-72DA64231B1F}"/>
              </a:ext>
            </a:extLst>
          </p:cNvPr>
          <p:cNvSpPr>
            <a:spLocks noGrp="1"/>
          </p:cNvSpPr>
          <p:nvPr>
            <p:ph type="dt" sz="half" idx="14"/>
          </p:nvPr>
        </p:nvSpPr>
        <p:spPr/>
        <p:txBody>
          <a:bodyPr/>
          <a:lstStyle>
            <a:lvl1pPr>
              <a:defRPr>
                <a:solidFill>
                  <a:schemeClr val="bg1"/>
                </a:solidFill>
              </a:defRPr>
            </a:lvl1pPr>
          </a:lstStyle>
          <a:p>
            <a:fld id="{EB1F29B8-BB26-2742-B15B-3E34A08D2A82}" type="datetime1">
              <a:t>20-08-2023</a:t>
            </a:fld>
            <a:endParaRPr lang="en-DK"/>
          </a:p>
        </p:txBody>
      </p:sp>
      <p:sp>
        <p:nvSpPr>
          <p:cNvPr id="4" name="Footer Placeholder 3">
            <a:extLst>
              <a:ext uri="{FF2B5EF4-FFF2-40B4-BE49-F238E27FC236}">
                <a16:creationId xmlns:a16="http://schemas.microsoft.com/office/drawing/2014/main" id="{F45CD171-CBFD-8547-AB36-4FC726ED92EA}"/>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90951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stimonial - mørk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07A8B3-9444-6A49-8D85-7AB47CC1997A}"/>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C4EB80BE-E667-D140-A01F-1C8D7D33B3B7}"/>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rot="16200000">
            <a:off x="9830692" y="-658044"/>
            <a:ext cx="1684761" cy="2947915"/>
          </a:xfrm>
          <a:prstGeom prst="rect">
            <a:avLst/>
          </a:prstGeom>
        </p:spPr>
      </p:pic>
      <p:sp>
        <p:nvSpPr>
          <p:cNvPr id="7" name="Text Placeholder 6">
            <a:extLst>
              <a:ext uri="{FF2B5EF4-FFF2-40B4-BE49-F238E27FC236}">
                <a16:creationId xmlns:a16="http://schemas.microsoft.com/office/drawing/2014/main" id="{6C4937EF-C11A-9642-A258-53BF52748F30}"/>
              </a:ext>
            </a:extLst>
          </p:cNvPr>
          <p:cNvSpPr>
            <a:spLocks noGrp="1"/>
          </p:cNvSpPr>
          <p:nvPr>
            <p:ph type="body" sz="quarter" idx="11"/>
          </p:nvPr>
        </p:nvSpPr>
        <p:spPr>
          <a:xfrm>
            <a:off x="1686910" y="1658294"/>
            <a:ext cx="9090000" cy="1800000"/>
          </a:xfrm>
        </p:spPr>
        <p:txBody>
          <a:bodyPr/>
          <a:lstStyle>
            <a:lvl1pPr algn="ctr">
              <a:buFontTx/>
              <a:buNone/>
              <a:defRPr sz="2800">
                <a:solidFill>
                  <a:schemeClr val="bg1"/>
                </a:solidFill>
              </a:defRPr>
            </a:lvl1pPr>
            <a:lvl2pPr algn="ctr">
              <a:buFontTx/>
              <a:buNone/>
              <a:defRPr/>
            </a:lvl2pPr>
            <a:lvl3pPr algn="ctr">
              <a:buFontTx/>
              <a:buNone/>
              <a:defRPr/>
            </a:lvl3pPr>
            <a:lvl4pPr algn="ctr">
              <a:buFontTx/>
              <a:buNone/>
              <a:defRPr/>
            </a:lvl4pPr>
            <a:lvl5pPr algn="ctr">
              <a:buFontTx/>
              <a:buNone/>
              <a:defRPr/>
            </a:lvl5pPr>
          </a:lstStyle>
          <a:p>
            <a:pPr lvl="0"/>
            <a:endParaRPr lang="en-DK"/>
          </a:p>
        </p:txBody>
      </p:sp>
      <p:sp>
        <p:nvSpPr>
          <p:cNvPr id="9" name="Picture Placeholder 8">
            <a:extLst>
              <a:ext uri="{FF2B5EF4-FFF2-40B4-BE49-F238E27FC236}">
                <a16:creationId xmlns:a16="http://schemas.microsoft.com/office/drawing/2014/main" id="{13877591-F20C-564C-A0FF-30F37E679EC6}"/>
              </a:ext>
            </a:extLst>
          </p:cNvPr>
          <p:cNvSpPr>
            <a:spLocks noGrp="1"/>
          </p:cNvSpPr>
          <p:nvPr>
            <p:ph type="pic" sz="quarter" idx="12"/>
          </p:nvPr>
        </p:nvSpPr>
        <p:spPr>
          <a:xfrm>
            <a:off x="5292229" y="3553713"/>
            <a:ext cx="1878403" cy="1878403"/>
          </a:xfrm>
          <a:prstGeom prst="ellipse">
            <a:avLst/>
          </a:prstGeom>
          <a:solidFill>
            <a:schemeClr val="bg1">
              <a:lumMod val="75000"/>
            </a:schemeClr>
          </a:solidFill>
        </p:spPr>
        <p:txBody>
          <a:bodyPr/>
          <a:lstStyle>
            <a:lvl1pPr algn="ctr">
              <a:buFont typeface="Arial" panose="020B0604020202020204" pitchFamily="34" charset="0"/>
              <a:buNone/>
              <a:defRPr/>
            </a:lvl1pPr>
          </a:lstStyle>
          <a:p>
            <a:endParaRPr lang="en-DK"/>
          </a:p>
        </p:txBody>
      </p:sp>
      <p:sp>
        <p:nvSpPr>
          <p:cNvPr id="11" name="Text Placeholder 10">
            <a:extLst>
              <a:ext uri="{FF2B5EF4-FFF2-40B4-BE49-F238E27FC236}">
                <a16:creationId xmlns:a16="http://schemas.microsoft.com/office/drawing/2014/main" id="{4D01A9FE-093E-6149-B363-F4B34616326B}"/>
              </a:ext>
            </a:extLst>
          </p:cNvPr>
          <p:cNvSpPr>
            <a:spLocks noGrp="1"/>
          </p:cNvSpPr>
          <p:nvPr>
            <p:ph type="body" sz="quarter" idx="13"/>
          </p:nvPr>
        </p:nvSpPr>
        <p:spPr>
          <a:xfrm>
            <a:off x="3349967" y="5572948"/>
            <a:ext cx="5762926" cy="555625"/>
          </a:xfrm>
        </p:spPr>
        <p:txBody>
          <a:bodyPr/>
          <a:lstStyle>
            <a:lvl1pPr algn="ctr">
              <a:buFont typeface="Arial" panose="020B0604020202020204" pitchFamily="34" charset="0"/>
              <a:buNone/>
              <a:defRPr sz="1900">
                <a:solidFill>
                  <a:schemeClr val="bg1"/>
                </a:solidFill>
              </a:defRPr>
            </a:lvl1pPr>
            <a:lvl2pPr algn="ctr">
              <a:defRPr/>
            </a:lvl2pPr>
            <a:lvl3pPr algn="ctr">
              <a:defRPr/>
            </a:lvl3pPr>
            <a:lvl4pPr algn="ctr">
              <a:defRPr/>
            </a:lvl4pPr>
            <a:lvl5pPr algn="ctr">
              <a:defRPr/>
            </a:lvl5pPr>
          </a:lstStyle>
          <a:p>
            <a:pPr lvl="0"/>
            <a:r>
              <a:rPr lang="en-GB"/>
              <a:t>Click to edit Master text styles</a:t>
            </a:r>
            <a:endParaRPr lang="en-DK"/>
          </a:p>
        </p:txBody>
      </p:sp>
      <p:pic>
        <p:nvPicPr>
          <p:cNvPr id="12" name="Picture 11">
            <a:extLst>
              <a:ext uri="{FF2B5EF4-FFF2-40B4-BE49-F238E27FC236}">
                <a16:creationId xmlns:a16="http://schemas.microsoft.com/office/drawing/2014/main" id="{4CCAA21C-6F17-134F-9260-A29B6F983519}"/>
              </a:ext>
            </a:extLst>
          </p:cNvPr>
          <p:cNvPicPr>
            <a:picLocks noChangeAspect="1"/>
          </p:cNvPicPr>
          <p:nvPr userDrawn="1"/>
        </p:nvPicPr>
        <p:blipFill rotWithShape="1">
          <a:blip r:embed="rId3"/>
          <a:srcRect b="22980"/>
          <a:stretch/>
        </p:blipFill>
        <p:spPr>
          <a:xfrm>
            <a:off x="488950" y="447938"/>
            <a:ext cx="858395" cy="888737"/>
          </a:xfrm>
          <a:prstGeom prst="rect">
            <a:avLst/>
          </a:prstGeom>
        </p:spPr>
      </p:pic>
      <p:pic>
        <p:nvPicPr>
          <p:cNvPr id="14" name="Picture 13">
            <a:extLst>
              <a:ext uri="{FF2B5EF4-FFF2-40B4-BE49-F238E27FC236}">
                <a16:creationId xmlns:a16="http://schemas.microsoft.com/office/drawing/2014/main" id="{3F20B6E8-3EF9-7E4F-BAFA-7185FEBD6B66}"/>
              </a:ext>
            </a:extLst>
          </p:cNvPr>
          <p:cNvPicPr>
            <a:picLocks noChangeAspect="1"/>
          </p:cNvPicPr>
          <p:nvPr userDrawn="1"/>
        </p:nvPicPr>
        <p:blipFill rotWithShape="1">
          <a:blip r:embed="rId4"/>
          <a:srcRect l="37825" r="47301" b="41854"/>
          <a:stretch/>
        </p:blipFill>
        <p:spPr>
          <a:xfrm rot="16200000">
            <a:off x="10173622" y="-942586"/>
            <a:ext cx="1062747" cy="2947915"/>
          </a:xfrm>
          <a:prstGeom prst="rect">
            <a:avLst/>
          </a:prstGeom>
        </p:spPr>
      </p:pic>
      <p:sp>
        <p:nvSpPr>
          <p:cNvPr id="3" name="Date Placeholder 2">
            <a:extLst>
              <a:ext uri="{FF2B5EF4-FFF2-40B4-BE49-F238E27FC236}">
                <a16:creationId xmlns:a16="http://schemas.microsoft.com/office/drawing/2014/main" id="{A6B47EAC-2DC4-5648-8CB4-36DBA97BDDAF}"/>
              </a:ext>
            </a:extLst>
          </p:cNvPr>
          <p:cNvSpPr>
            <a:spLocks noGrp="1"/>
          </p:cNvSpPr>
          <p:nvPr>
            <p:ph type="dt" sz="half" idx="14"/>
          </p:nvPr>
        </p:nvSpPr>
        <p:spPr/>
        <p:txBody>
          <a:bodyPr/>
          <a:lstStyle>
            <a:lvl1pPr>
              <a:defRPr>
                <a:solidFill>
                  <a:schemeClr val="bg1"/>
                </a:solidFill>
              </a:defRPr>
            </a:lvl1pPr>
          </a:lstStyle>
          <a:p>
            <a:fld id="{1C625AF3-5E73-3741-B3E0-C291B5487635}" type="datetime1">
              <a:t>20-08-2023</a:t>
            </a:fld>
            <a:endParaRPr lang="en-DK"/>
          </a:p>
        </p:txBody>
      </p:sp>
      <p:sp>
        <p:nvSpPr>
          <p:cNvPr id="4" name="Footer Placeholder 3">
            <a:extLst>
              <a:ext uri="{FF2B5EF4-FFF2-40B4-BE49-F238E27FC236}">
                <a16:creationId xmlns:a16="http://schemas.microsoft.com/office/drawing/2014/main" id="{6D237889-7A5A-024A-BA62-2DDF81C38CD0}"/>
              </a:ext>
            </a:extLst>
          </p:cNvPr>
          <p:cNvSpPr>
            <a:spLocks noGrp="1"/>
          </p:cNvSpPr>
          <p:nvPr>
            <p:ph type="ftr" sz="quarter" idx="15"/>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39128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ort over Danm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1" name="Picture 10">
            <a:extLst>
              <a:ext uri="{FF2B5EF4-FFF2-40B4-BE49-F238E27FC236}">
                <a16:creationId xmlns:a16="http://schemas.microsoft.com/office/drawing/2014/main" id="{36C0AE6E-D6F0-B04D-8D90-FC287A4ECCC1}"/>
              </a:ext>
            </a:extLst>
          </p:cNvPr>
          <p:cNvPicPr>
            <a:picLocks noChangeAspect="1"/>
          </p:cNvPicPr>
          <p:nvPr userDrawn="1"/>
        </p:nvPicPr>
        <p:blipFill rotWithShape="1">
          <a:blip r:embed="rId2"/>
          <a:srcRect l="10671" r="9485"/>
          <a:stretch/>
        </p:blipFill>
        <p:spPr>
          <a:xfrm>
            <a:off x="6345977" y="893676"/>
            <a:ext cx="5706323" cy="5070647"/>
          </a:xfrm>
          <a:prstGeom prst="rect">
            <a:avLst/>
          </a:prstGeom>
        </p:spPr>
      </p:pic>
      <p:pic>
        <p:nvPicPr>
          <p:cNvPr id="12" name="Picture 11">
            <a:extLst>
              <a:ext uri="{FF2B5EF4-FFF2-40B4-BE49-F238E27FC236}">
                <a16:creationId xmlns:a16="http://schemas.microsoft.com/office/drawing/2014/main" id="{01B6C65F-248E-404F-A64F-0889E47CCD19}"/>
              </a:ext>
            </a:extLst>
          </p:cNvPr>
          <p:cNvPicPr>
            <a:picLocks noChangeAspect="1"/>
          </p:cNvPicPr>
          <p:nvPr userDrawn="1"/>
        </p:nvPicPr>
        <p:blipFill>
          <a:blip r:embed="rId3"/>
          <a:stretch>
            <a:fillRect/>
          </a:stretch>
        </p:blipFill>
        <p:spPr>
          <a:xfrm>
            <a:off x="6339310" y="749300"/>
            <a:ext cx="5359400" cy="5359400"/>
          </a:xfrm>
          <a:prstGeom prst="rect">
            <a:avLst/>
          </a:prstGeom>
        </p:spPr>
      </p:pic>
      <p:sp>
        <p:nvSpPr>
          <p:cNvPr id="9" name="Rectangle 8">
            <a:extLst>
              <a:ext uri="{FF2B5EF4-FFF2-40B4-BE49-F238E27FC236}">
                <a16:creationId xmlns:a16="http://schemas.microsoft.com/office/drawing/2014/main" id="{77F35B58-434F-6541-A5AB-C591B3ECF203}"/>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E6C6CFE4-1D8A-E048-B114-07488293B0BA}"/>
              </a:ext>
            </a:extLst>
          </p:cNvPr>
          <p:cNvSpPr>
            <a:spLocks noGrp="1"/>
          </p:cNvSpPr>
          <p:nvPr>
            <p:ph type="dt" sz="half" idx="12"/>
          </p:nvPr>
        </p:nvSpPr>
        <p:spPr/>
        <p:txBody>
          <a:bodyPr/>
          <a:lstStyle>
            <a:lvl1pPr>
              <a:defRPr>
                <a:solidFill>
                  <a:schemeClr val="bg1"/>
                </a:solidFill>
              </a:defRPr>
            </a:lvl1pPr>
          </a:lstStyle>
          <a:p>
            <a:fld id="{58004B7F-D5A9-0944-A659-E53445E204A6}" type="datetime1">
              <a:t>20-08-2023</a:t>
            </a:fld>
            <a:endParaRPr lang="en-DK"/>
          </a:p>
        </p:txBody>
      </p:sp>
      <p:sp>
        <p:nvSpPr>
          <p:cNvPr id="6" name="Footer Placeholder 5">
            <a:extLst>
              <a:ext uri="{FF2B5EF4-FFF2-40B4-BE49-F238E27FC236}">
                <a16:creationId xmlns:a16="http://schemas.microsoft.com/office/drawing/2014/main" id="{CBB6A596-2163-8545-8C2C-3F4CEAE81665}"/>
              </a:ext>
            </a:extLst>
          </p:cNvPr>
          <p:cNvSpPr>
            <a:spLocks noGrp="1"/>
          </p:cNvSpPr>
          <p:nvPr>
            <p:ph type="ftr" sz="quarter" idx="13"/>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278345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 + prik-anim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10" name="Picture 9">
            <a:extLst>
              <a:ext uri="{FF2B5EF4-FFF2-40B4-BE49-F238E27FC236}">
                <a16:creationId xmlns:a16="http://schemas.microsoft.com/office/drawing/2014/main" id="{1C88E311-2A15-C94D-B456-72D1CCD5E38B}"/>
              </a:ext>
            </a:extLst>
          </p:cNvPr>
          <p:cNvPicPr>
            <a:picLocks noChangeAspect="1"/>
          </p:cNvPicPr>
          <p:nvPr userDrawn="1"/>
        </p:nvPicPr>
        <p:blipFill>
          <a:blip r:embed="rId2"/>
          <a:stretch>
            <a:fillRect/>
          </a:stretch>
        </p:blipFill>
        <p:spPr>
          <a:xfrm>
            <a:off x="6354721" y="1178560"/>
            <a:ext cx="5578555" cy="4500880"/>
          </a:xfrm>
          <a:prstGeom prst="rect">
            <a:avLst/>
          </a:prstGeom>
        </p:spPr>
      </p:pic>
      <p:sp>
        <p:nvSpPr>
          <p:cNvPr id="5" name="Date Placeholder 4">
            <a:extLst>
              <a:ext uri="{FF2B5EF4-FFF2-40B4-BE49-F238E27FC236}">
                <a16:creationId xmlns:a16="http://schemas.microsoft.com/office/drawing/2014/main" id="{EF0EE67A-8BC5-9547-BE05-E18658D4B130}"/>
              </a:ext>
            </a:extLst>
          </p:cNvPr>
          <p:cNvSpPr>
            <a:spLocks noGrp="1"/>
          </p:cNvSpPr>
          <p:nvPr>
            <p:ph type="dt" sz="half" idx="12"/>
          </p:nvPr>
        </p:nvSpPr>
        <p:spPr/>
        <p:txBody>
          <a:bodyPr/>
          <a:lstStyle/>
          <a:p>
            <a:fld id="{2F8B3DA8-E344-4F43-9C85-CA6C68C61A0E}" type="datetime1">
              <a:t>20-08-2023</a:t>
            </a:fld>
            <a:endParaRPr lang="en-DK"/>
          </a:p>
        </p:txBody>
      </p:sp>
      <p:sp>
        <p:nvSpPr>
          <p:cNvPr id="6" name="Footer Placeholder 5">
            <a:extLst>
              <a:ext uri="{FF2B5EF4-FFF2-40B4-BE49-F238E27FC236}">
                <a16:creationId xmlns:a16="http://schemas.microsoft.com/office/drawing/2014/main" id="{FEC3F1F0-3BDB-F345-85CA-81DFED071ACA}"/>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954446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billede - hvid baggr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sp>
        <p:nvSpPr>
          <p:cNvPr id="9" name="Rectangle 8">
            <a:extLst>
              <a:ext uri="{FF2B5EF4-FFF2-40B4-BE49-F238E27FC236}">
                <a16:creationId xmlns:a16="http://schemas.microsoft.com/office/drawing/2014/main" id="{4B549EF7-2957-2746-8802-3ED83348F0A2}"/>
              </a:ext>
            </a:extLst>
          </p:cNvPr>
          <p:cNvSpPr/>
          <p:nvPr userDrawn="1"/>
        </p:nvSpPr>
        <p:spPr>
          <a:xfrm>
            <a:off x="139699" y="6196603"/>
            <a:ext cx="5956299" cy="670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D8BB9097-3EDF-1F46-BE31-2B90A72816CD}"/>
              </a:ext>
            </a:extLst>
          </p:cNvPr>
          <p:cNvSpPr>
            <a:spLocks noGrp="1"/>
          </p:cNvSpPr>
          <p:nvPr>
            <p:ph type="dt" sz="half" idx="13"/>
          </p:nvPr>
        </p:nvSpPr>
        <p:spPr/>
        <p:txBody>
          <a:bodyPr/>
          <a:lstStyle>
            <a:lvl1pPr>
              <a:defRPr>
                <a:solidFill>
                  <a:schemeClr val="bg1"/>
                </a:solidFill>
              </a:defRPr>
            </a:lvl1pPr>
          </a:lstStyle>
          <a:p>
            <a:fld id="{8CEC99A3-670E-3D47-9C33-BCC74F0BDE65}" type="datetime1">
              <a:t>20-08-2023</a:t>
            </a:fld>
            <a:endParaRPr lang="en-DK"/>
          </a:p>
        </p:txBody>
      </p:sp>
      <p:sp>
        <p:nvSpPr>
          <p:cNvPr id="6" name="Footer Placeholder 5">
            <a:extLst>
              <a:ext uri="{FF2B5EF4-FFF2-40B4-BE49-F238E27FC236}">
                <a16:creationId xmlns:a16="http://schemas.microsoft.com/office/drawing/2014/main" id="{003B9541-8548-BC40-8715-243C088AD436}"/>
              </a:ext>
            </a:extLst>
          </p:cNvPr>
          <p:cNvSpPr>
            <a:spLocks noGrp="1"/>
          </p:cNvSpPr>
          <p:nvPr>
            <p:ph type="ftr" sz="quarter" idx="14"/>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63793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prik-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60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pic>
        <p:nvPicPr>
          <p:cNvPr id="16" name="Picture 15">
            <a:extLst>
              <a:ext uri="{FF2B5EF4-FFF2-40B4-BE49-F238E27FC236}">
                <a16:creationId xmlns:a16="http://schemas.microsoft.com/office/drawing/2014/main" id="{C0CA3239-F5FB-4147-94AB-91D7469249C9}"/>
              </a:ext>
            </a:extLst>
          </p:cNvPr>
          <p:cNvPicPr>
            <a:picLocks noChangeAspect="1"/>
          </p:cNvPicPr>
          <p:nvPr userDrawn="1"/>
        </p:nvPicPr>
        <p:blipFill>
          <a:blip r:embed="rId2"/>
          <a:stretch>
            <a:fillRect/>
          </a:stretch>
        </p:blipFill>
        <p:spPr>
          <a:xfrm>
            <a:off x="5885072" y="1178560"/>
            <a:ext cx="5578555" cy="4500880"/>
          </a:xfrm>
          <a:prstGeom prst="rect">
            <a:avLst/>
          </a:prstGeom>
        </p:spPr>
      </p:pic>
      <p:pic>
        <p:nvPicPr>
          <p:cNvPr id="18" name="Picture 17">
            <a:extLst>
              <a:ext uri="{FF2B5EF4-FFF2-40B4-BE49-F238E27FC236}">
                <a16:creationId xmlns:a16="http://schemas.microsoft.com/office/drawing/2014/main" id="{F02761D1-0BB9-2A43-8BD5-EDF1F7CD81AF}"/>
              </a:ext>
            </a:extLst>
          </p:cNvPr>
          <p:cNvPicPr>
            <a:picLocks noChangeAspect="1"/>
          </p:cNvPicPr>
          <p:nvPr userDrawn="1"/>
        </p:nvPicPr>
        <p:blipFill>
          <a:blip r:embed="rId3"/>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45F71F83-78F9-F742-85DF-DD9411B3B8AC}"/>
              </a:ext>
            </a:extLst>
          </p:cNvPr>
          <p:cNvSpPr>
            <a:spLocks noGrp="1"/>
          </p:cNvSpPr>
          <p:nvPr>
            <p:ph type="dt" sz="half" idx="10"/>
          </p:nvPr>
        </p:nvSpPr>
        <p:spPr>
          <a:xfrm>
            <a:off x="590159" y="6356350"/>
            <a:ext cx="964215" cy="279582"/>
          </a:xfrm>
        </p:spPr>
        <p:txBody>
          <a:bodyPr/>
          <a:lstStyle>
            <a:lvl1pPr>
              <a:defRPr>
                <a:solidFill>
                  <a:schemeClr val="bg1"/>
                </a:solidFill>
              </a:defRPr>
            </a:lvl1pPr>
          </a:lstStyle>
          <a:p>
            <a:fld id="{B8FC34BD-7860-2B48-B7CD-3ED1D64EF2B2}" type="datetime1">
              <a:t>20-08-2023</a:t>
            </a:fld>
            <a:endParaRPr lang="en-DK"/>
          </a:p>
        </p:txBody>
      </p:sp>
      <p:sp>
        <p:nvSpPr>
          <p:cNvPr id="6" name="Footer Placeholder 5">
            <a:extLst>
              <a:ext uri="{FF2B5EF4-FFF2-40B4-BE49-F238E27FC236}">
                <a16:creationId xmlns:a16="http://schemas.microsoft.com/office/drawing/2014/main" id="{5A20DD28-FDEA-344F-BA16-42E22E63BD7D}"/>
              </a:ext>
            </a:extLst>
          </p:cNvPr>
          <p:cNvSpPr>
            <a:spLocks noGrp="1"/>
          </p:cNvSpPr>
          <p:nvPr>
            <p:ph type="ftr" sz="quarter" idx="11"/>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2564271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billede - lys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22" name="Rectangle 21">
            <a:extLst>
              <a:ext uri="{FF2B5EF4-FFF2-40B4-BE49-F238E27FC236}">
                <a16:creationId xmlns:a16="http://schemas.microsoft.com/office/drawing/2014/main" id="{705D8A9A-AA37-714D-A8D8-3132C83A2E35}"/>
              </a:ext>
            </a:extLst>
          </p:cNvPr>
          <p:cNvSpPr/>
          <p:nvPr userDrawn="1"/>
        </p:nvSpPr>
        <p:spPr>
          <a:xfrm>
            <a:off x="139699" y="6196603"/>
            <a:ext cx="5956299" cy="67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7838D203-B7E4-BD45-9EF4-F9F9C5C7F18C}"/>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6D9EFDF3-D9B1-7248-97B0-4784DA92465E}"/>
              </a:ext>
            </a:extLst>
          </p:cNvPr>
          <p:cNvSpPr>
            <a:spLocks noGrp="1"/>
          </p:cNvSpPr>
          <p:nvPr>
            <p:ph type="dt" sz="half" idx="13"/>
          </p:nvPr>
        </p:nvSpPr>
        <p:spPr/>
        <p:txBody>
          <a:bodyPr/>
          <a:lstStyle/>
          <a:p>
            <a:fld id="{E9BEC277-B8E0-4542-A7E1-479CF20BE838}" type="datetime1">
              <a:t>20-08-2023</a:t>
            </a:fld>
            <a:endParaRPr lang="en-DK"/>
          </a:p>
        </p:txBody>
      </p:sp>
      <p:sp>
        <p:nvSpPr>
          <p:cNvPr id="6" name="Footer Placeholder 5">
            <a:extLst>
              <a:ext uri="{FF2B5EF4-FFF2-40B4-BE49-F238E27FC236}">
                <a16:creationId xmlns:a16="http://schemas.microsoft.com/office/drawing/2014/main" id="{3AA46920-548D-E743-AC82-05E415E76CF3}"/>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877995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196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159111" cy="1245475"/>
          </a:xfrm>
        </p:spPr>
        <p:txBody>
          <a:bodyPr anchor="t" anchorCtr="0"/>
          <a:lstStyle>
            <a:lvl1pPr>
              <a:defRPr>
                <a:solidFill>
                  <a:schemeClr val="bg1"/>
                </a:solidFill>
              </a:defRPr>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159111" cy="3590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6095999" y="670362"/>
            <a:ext cx="6096001" cy="6187637"/>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
        <p:nvSpPr>
          <p:cNvPr id="5" name="Date Placeholder 4">
            <a:extLst>
              <a:ext uri="{FF2B5EF4-FFF2-40B4-BE49-F238E27FC236}">
                <a16:creationId xmlns:a16="http://schemas.microsoft.com/office/drawing/2014/main" id="{F52F1B4B-EECB-4444-B976-0DB5A160CBB9}"/>
              </a:ext>
            </a:extLst>
          </p:cNvPr>
          <p:cNvSpPr>
            <a:spLocks noGrp="1"/>
          </p:cNvSpPr>
          <p:nvPr>
            <p:ph type="dt" sz="half" idx="13"/>
          </p:nvPr>
        </p:nvSpPr>
        <p:spPr/>
        <p:txBody>
          <a:bodyPr/>
          <a:lstStyle/>
          <a:p>
            <a:fld id="{7F4727D7-9202-5A42-BEC7-CC36B8C6D4B6}" type="datetime1">
              <a:t>20-08-2023</a:t>
            </a:fld>
            <a:endParaRPr lang="en-DK"/>
          </a:p>
        </p:txBody>
      </p:sp>
      <p:sp>
        <p:nvSpPr>
          <p:cNvPr id="6" name="Footer Placeholder 5">
            <a:extLst>
              <a:ext uri="{FF2B5EF4-FFF2-40B4-BE49-F238E27FC236}">
                <a16:creationId xmlns:a16="http://schemas.microsoft.com/office/drawing/2014/main" id="{0A4B79A4-A15C-8F41-AD3F-D3135975F394}"/>
              </a:ext>
            </a:extLst>
          </p:cNvPr>
          <p:cNvSpPr>
            <a:spLocks noGrp="1"/>
          </p:cNvSpPr>
          <p:nvPr>
            <p:ph type="ftr" sz="quarter" idx="14"/>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422843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kst+billede - mørk baggr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409B01-12B2-9A43-9C48-8F38C41DDD2E}"/>
              </a:ext>
            </a:extLst>
          </p:cNvPr>
          <p:cNvSpPr/>
          <p:nvPr userDrawn="1"/>
        </p:nvSpPr>
        <p:spPr>
          <a:xfrm>
            <a:off x="139700" y="0"/>
            <a:ext cx="5956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8" name="Rectangle 7">
            <a:extLst>
              <a:ext uri="{FF2B5EF4-FFF2-40B4-BE49-F238E27FC236}">
                <a16:creationId xmlns:a16="http://schemas.microsoft.com/office/drawing/2014/main" id="{03488F7C-1DB2-4244-B5F2-48B5AFD08FCB}"/>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96595" y="361007"/>
            <a:ext cx="5540155" cy="666312"/>
          </a:xfrm>
        </p:spPr>
        <p:txBody>
          <a:bodyPr anchor="t" anchorCtr="0"/>
          <a:lstStyle>
            <a:lvl1pPr>
              <a:defRPr>
                <a:solidFill>
                  <a:schemeClr val="bg1"/>
                </a:solidFill>
              </a:defRPr>
            </a:lvl1p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1237681"/>
            <a:ext cx="5540155" cy="5427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a:xfrm rot="16200000">
            <a:off x="307578" y="3272023"/>
            <a:ext cx="1214628" cy="283729"/>
          </a:xfrm>
        </p:spPr>
        <p:txBody>
          <a:bodyPr/>
          <a:lstStyle>
            <a:lvl1pPr>
              <a:defRPr>
                <a:solidFill>
                  <a:schemeClr val="bg1"/>
                </a:solidFill>
              </a:defRPr>
            </a:lvl1pPr>
          </a:lstStyle>
          <a:p>
            <a:pPr marL="180975" indent="-180975"/>
            <a:r>
              <a:rPr lang="en-GB" dirty="0"/>
              <a:t>Side </a:t>
            </a:r>
            <a:fld id="{EDB0DC35-459C-3B4E-A4B1-B3E8F3307FCE}" type="slidenum">
              <a:rPr lang="en-DK" smtClean="0"/>
              <a:pPr marL="180975" indent="-180975"/>
              <a:t>‹nr.›</a:t>
            </a:fld>
            <a:r>
              <a:rPr lang="da-DK" dirty="0"/>
              <a:t> af  5 </a:t>
            </a:r>
            <a:endParaRPr lang="en-DK" dirty="0"/>
          </a:p>
        </p:txBody>
      </p:sp>
      <p:sp>
        <p:nvSpPr>
          <p:cNvPr id="17" name="Picture Placeholder 5">
            <a:extLst>
              <a:ext uri="{FF2B5EF4-FFF2-40B4-BE49-F238E27FC236}">
                <a16:creationId xmlns:a16="http://schemas.microsoft.com/office/drawing/2014/main" id="{588C9408-E712-694B-A898-C7DB3D8FEDE6}"/>
              </a:ext>
            </a:extLst>
          </p:cNvPr>
          <p:cNvSpPr>
            <a:spLocks noGrp="1"/>
          </p:cNvSpPr>
          <p:nvPr>
            <p:ph type="pic" sz="quarter" idx="10"/>
          </p:nvPr>
        </p:nvSpPr>
        <p:spPr>
          <a:xfrm>
            <a:off x="7493084" y="1237680"/>
            <a:ext cx="3860800" cy="5427524"/>
          </a:xfrm>
          <a:solidFill>
            <a:schemeClr val="bg1">
              <a:lumMod val="85000"/>
            </a:schemeClr>
          </a:solidFill>
        </p:spPr>
        <p:txBody>
          <a:bodyPr/>
          <a:lstStyle/>
          <a:p>
            <a:endParaRPr lang="en-DK"/>
          </a:p>
        </p:txBody>
      </p:sp>
      <p:sp>
        <p:nvSpPr>
          <p:cNvPr id="18" name="Text Placeholder 5">
            <a:extLst>
              <a:ext uri="{FF2B5EF4-FFF2-40B4-BE49-F238E27FC236}">
                <a16:creationId xmlns:a16="http://schemas.microsoft.com/office/drawing/2014/main" id="{B1A36D61-D8DA-7845-A664-7326F8474849}"/>
              </a:ext>
            </a:extLst>
          </p:cNvPr>
          <p:cNvSpPr>
            <a:spLocks noGrp="1"/>
          </p:cNvSpPr>
          <p:nvPr>
            <p:ph type="body" sz="quarter" idx="12"/>
          </p:nvPr>
        </p:nvSpPr>
        <p:spPr>
          <a:xfrm>
            <a:off x="7493084" y="-2623120"/>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21" name="Picture 20">
            <a:extLst>
              <a:ext uri="{FF2B5EF4-FFF2-40B4-BE49-F238E27FC236}">
                <a16:creationId xmlns:a16="http://schemas.microsoft.com/office/drawing/2014/main" id="{56E18727-498C-7746-8334-81988A6FE7E4}"/>
              </a:ext>
            </a:extLst>
          </p:cNvPr>
          <p:cNvPicPr>
            <a:picLocks noChangeAspect="1"/>
          </p:cNvPicPr>
          <p:nvPr userDrawn="1"/>
        </p:nvPicPr>
        <p:blipFill rotWithShape="1">
          <a:blip r:embed="rId3"/>
          <a:srcRect b="22980"/>
          <a:stretch/>
        </p:blipFill>
        <p:spPr>
          <a:xfrm>
            <a:off x="488950" y="447938"/>
            <a:ext cx="858395" cy="888737"/>
          </a:xfrm>
          <a:prstGeom prst="rect">
            <a:avLst/>
          </a:prstGeom>
        </p:spPr>
      </p:pic>
    </p:spTree>
    <p:extLst>
      <p:ext uri="{BB962C8B-B14F-4D97-AF65-F5344CB8AC3E}">
        <p14:creationId xmlns:p14="http://schemas.microsoft.com/office/powerpoint/2010/main" val="1603559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billede - simpel">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56581-5A1E-9E40-9423-FB904311C052}"/>
              </a:ext>
            </a:extLst>
          </p:cNvPr>
          <p:cNvSpPr>
            <a:spLocks noGrp="1"/>
          </p:cNvSpPr>
          <p:nvPr>
            <p:ph type="pic" sz="quarter" idx="10"/>
          </p:nvPr>
        </p:nvSpPr>
        <p:spPr>
          <a:xfrm>
            <a:off x="6853800" y="0"/>
            <a:ext cx="5338200" cy="6858000"/>
          </a:xfrm>
          <a:solidFill>
            <a:schemeClr val="bg1">
              <a:lumMod val="85000"/>
            </a:schemeClr>
          </a:solidFill>
        </p:spPr>
        <p:txBody>
          <a:bodyPr/>
          <a:lstStyle/>
          <a:p>
            <a:endParaRPr lang="en-DK"/>
          </a:p>
        </p:txBody>
      </p:sp>
      <p:sp>
        <p:nvSpPr>
          <p:cNvPr id="2" name="Title 1">
            <a:extLst>
              <a:ext uri="{FF2B5EF4-FFF2-40B4-BE49-F238E27FC236}">
                <a16:creationId xmlns:a16="http://schemas.microsoft.com/office/drawing/2014/main" id="{569A2706-9F69-164D-93ED-25B4729D9ED1}"/>
              </a:ext>
            </a:extLst>
          </p:cNvPr>
          <p:cNvSpPr>
            <a:spLocks noGrp="1"/>
          </p:cNvSpPr>
          <p:nvPr>
            <p:ph type="title"/>
          </p:nvPr>
        </p:nvSpPr>
        <p:spPr>
          <a:xfrm>
            <a:off x="1686910" y="670363"/>
            <a:ext cx="4500000" cy="1245475"/>
          </a:xfrm>
        </p:spPr>
        <p:txBody>
          <a:bodyPr anchor="t" anchorCtr="0"/>
          <a:lstStyle/>
          <a:p>
            <a:r>
              <a:rPr lang="en-GB"/>
              <a:t>Click to edit Master title style</a:t>
            </a:r>
            <a:endParaRPr lang="en-DK"/>
          </a:p>
        </p:txBody>
      </p:sp>
      <p:sp>
        <p:nvSpPr>
          <p:cNvPr id="3" name="Content Placeholder 2">
            <a:extLst>
              <a:ext uri="{FF2B5EF4-FFF2-40B4-BE49-F238E27FC236}">
                <a16:creationId xmlns:a16="http://schemas.microsoft.com/office/drawing/2014/main" id="{B86E633C-CE8D-FB44-A2A1-A92ECA74F6DF}"/>
              </a:ext>
            </a:extLst>
          </p:cNvPr>
          <p:cNvSpPr>
            <a:spLocks noGrp="1"/>
          </p:cNvSpPr>
          <p:nvPr>
            <p:ph sz="half" idx="1"/>
          </p:nvPr>
        </p:nvSpPr>
        <p:spPr>
          <a:xfrm>
            <a:off x="1686910" y="2175454"/>
            <a:ext cx="4500000" cy="40437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Slide Number Placeholder 3">
            <a:extLst>
              <a:ext uri="{FF2B5EF4-FFF2-40B4-BE49-F238E27FC236}">
                <a16:creationId xmlns:a16="http://schemas.microsoft.com/office/drawing/2014/main" id="{26408651-DECA-8A4F-B4BA-1A50BF6AFED6}"/>
              </a:ext>
            </a:extLst>
          </p:cNvPr>
          <p:cNvSpPr>
            <a:spLocks noGrp="1"/>
          </p:cNvSpPr>
          <p:nvPr>
            <p:ph type="sldNum" sz="quarter" idx="11"/>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5" name="Date Placeholder 4">
            <a:extLst>
              <a:ext uri="{FF2B5EF4-FFF2-40B4-BE49-F238E27FC236}">
                <a16:creationId xmlns:a16="http://schemas.microsoft.com/office/drawing/2014/main" id="{CE5B2557-B827-0544-BA96-FEA89DCCB74D}"/>
              </a:ext>
            </a:extLst>
          </p:cNvPr>
          <p:cNvSpPr>
            <a:spLocks noGrp="1"/>
          </p:cNvSpPr>
          <p:nvPr>
            <p:ph type="dt" sz="half" idx="12"/>
          </p:nvPr>
        </p:nvSpPr>
        <p:spPr/>
        <p:txBody>
          <a:bodyPr/>
          <a:lstStyle/>
          <a:p>
            <a:fld id="{2694DF60-32C9-954F-9C35-D7B2DD5CAFDC}" type="datetime1">
              <a:t>20-08-2023</a:t>
            </a:fld>
            <a:endParaRPr lang="en-DK"/>
          </a:p>
        </p:txBody>
      </p:sp>
      <p:sp>
        <p:nvSpPr>
          <p:cNvPr id="7" name="Footer Placeholder 6">
            <a:extLst>
              <a:ext uri="{FF2B5EF4-FFF2-40B4-BE49-F238E27FC236}">
                <a16:creationId xmlns:a16="http://schemas.microsoft.com/office/drawing/2014/main" id="{89CCA307-26D5-1B45-AF75-17E0487BC497}"/>
              </a:ext>
            </a:extLst>
          </p:cNvPr>
          <p:cNvSpPr>
            <a:spLocks noGrp="1"/>
          </p:cNvSpPr>
          <p:nvPr>
            <p:ph type="ftr" sz="quarter" idx="13"/>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333854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overskrift - hvid baggr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4" name="Date Placeholder 3">
            <a:extLst>
              <a:ext uri="{FF2B5EF4-FFF2-40B4-BE49-F238E27FC236}">
                <a16:creationId xmlns:a16="http://schemas.microsoft.com/office/drawing/2014/main" id="{670A5FE5-042E-644F-8D6A-DC8E3C5EE214}"/>
              </a:ext>
            </a:extLst>
          </p:cNvPr>
          <p:cNvSpPr>
            <a:spLocks noGrp="1"/>
          </p:cNvSpPr>
          <p:nvPr>
            <p:ph type="dt" sz="half" idx="11"/>
          </p:nvPr>
        </p:nvSpPr>
        <p:spPr/>
        <p:txBody>
          <a:bodyPr/>
          <a:lstStyle/>
          <a:p>
            <a:fld id="{88D7981A-9F51-AE45-98CC-CBF3A0C6AAF2}" type="datetime1">
              <a:t>20-08-2023</a:t>
            </a:fld>
            <a:endParaRPr lang="en-DK"/>
          </a:p>
        </p:txBody>
      </p:sp>
      <p:sp>
        <p:nvSpPr>
          <p:cNvPr id="5" name="Footer Placeholder 4">
            <a:extLst>
              <a:ext uri="{FF2B5EF4-FFF2-40B4-BE49-F238E27FC236}">
                <a16:creationId xmlns:a16="http://schemas.microsoft.com/office/drawing/2014/main" id="{8FB0E81C-D115-C545-98BC-A04003B70413}"/>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1104614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Kun overskrift - lys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Rectangle 5">
            <a:extLst>
              <a:ext uri="{FF2B5EF4-FFF2-40B4-BE49-F238E27FC236}">
                <a16:creationId xmlns:a16="http://schemas.microsoft.com/office/drawing/2014/main" id="{41BB7ABA-6A87-2340-9771-CE7DC18B4A70}"/>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Date Placeholder 6">
            <a:extLst>
              <a:ext uri="{FF2B5EF4-FFF2-40B4-BE49-F238E27FC236}">
                <a16:creationId xmlns:a16="http://schemas.microsoft.com/office/drawing/2014/main" id="{0BE31D19-A240-1B44-AF8B-CAD61F6A91A4}"/>
              </a:ext>
            </a:extLst>
          </p:cNvPr>
          <p:cNvSpPr>
            <a:spLocks noGrp="1"/>
          </p:cNvSpPr>
          <p:nvPr>
            <p:ph type="dt" sz="half" idx="11"/>
          </p:nvPr>
        </p:nvSpPr>
        <p:spPr/>
        <p:txBody>
          <a:bodyPr/>
          <a:lstStyle>
            <a:lvl1pPr>
              <a:defRPr>
                <a:solidFill>
                  <a:schemeClr val="bg1"/>
                </a:solidFill>
              </a:defRPr>
            </a:lvl1pPr>
          </a:lstStyle>
          <a:p>
            <a:fld id="{D29A4BE2-31F3-A549-8997-DF599352461A}" type="datetime1">
              <a:t>20-08-2023</a:t>
            </a:fld>
            <a:endParaRPr lang="en-DK"/>
          </a:p>
        </p:txBody>
      </p:sp>
      <p:sp>
        <p:nvSpPr>
          <p:cNvPr id="8" name="Footer Placeholder 7">
            <a:extLst>
              <a:ext uri="{FF2B5EF4-FFF2-40B4-BE49-F238E27FC236}">
                <a16:creationId xmlns:a16="http://schemas.microsoft.com/office/drawing/2014/main" id="{9DC8B3FF-2C5B-194D-BE27-F8F5CB03162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010769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overskrift - mørk baggr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2716FD-321A-C14C-9E95-DD018D28EDE0}"/>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1F15A3DC-8552-6F42-A64B-CA94E3B89064}"/>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Title 1">
            <a:extLst>
              <a:ext uri="{FF2B5EF4-FFF2-40B4-BE49-F238E27FC236}">
                <a16:creationId xmlns:a16="http://schemas.microsoft.com/office/drawing/2014/main" id="{A55D26F9-CBFF-414D-8CF6-3D929C39C6D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2A3AE506-EC7A-3F40-BA46-5D914220358A}"/>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6" name="Date Placeholder 5">
            <a:extLst>
              <a:ext uri="{FF2B5EF4-FFF2-40B4-BE49-F238E27FC236}">
                <a16:creationId xmlns:a16="http://schemas.microsoft.com/office/drawing/2014/main" id="{162AA30A-7BDB-3840-9219-85770CF0761B}"/>
              </a:ext>
            </a:extLst>
          </p:cNvPr>
          <p:cNvSpPr>
            <a:spLocks noGrp="1"/>
          </p:cNvSpPr>
          <p:nvPr>
            <p:ph type="dt" sz="half" idx="11"/>
          </p:nvPr>
        </p:nvSpPr>
        <p:spPr/>
        <p:txBody>
          <a:bodyPr/>
          <a:lstStyle>
            <a:lvl1pPr>
              <a:defRPr>
                <a:solidFill>
                  <a:schemeClr val="bg1"/>
                </a:solidFill>
              </a:defRPr>
            </a:lvl1pPr>
          </a:lstStyle>
          <a:p>
            <a:fld id="{C4BD1066-FB45-3845-9CDC-5B994C4295CF}" type="datetime1">
              <a:t>20-08-2023</a:t>
            </a:fld>
            <a:endParaRPr lang="en-DK"/>
          </a:p>
        </p:txBody>
      </p:sp>
      <p:sp>
        <p:nvSpPr>
          <p:cNvPr id="7" name="Footer Placeholder 6">
            <a:extLst>
              <a:ext uri="{FF2B5EF4-FFF2-40B4-BE49-F238E27FC236}">
                <a16:creationId xmlns:a16="http://schemas.microsoft.com/office/drawing/2014/main" id="{284351FD-7B1B-084C-8C67-91802E757A44}"/>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625460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hvid baggrun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sp>
        <p:nvSpPr>
          <p:cNvPr id="3" name="Date Placeholder 2">
            <a:extLst>
              <a:ext uri="{FF2B5EF4-FFF2-40B4-BE49-F238E27FC236}">
                <a16:creationId xmlns:a16="http://schemas.microsoft.com/office/drawing/2014/main" id="{1C39C182-4E5F-5545-95B4-460FA7A8DBDC}"/>
              </a:ext>
            </a:extLst>
          </p:cNvPr>
          <p:cNvSpPr>
            <a:spLocks noGrp="1"/>
          </p:cNvSpPr>
          <p:nvPr>
            <p:ph type="dt" sz="half" idx="11"/>
          </p:nvPr>
        </p:nvSpPr>
        <p:spPr/>
        <p:txBody>
          <a:bodyPr/>
          <a:lstStyle/>
          <a:p>
            <a:fld id="{F610BD68-4F16-EE4B-89F4-8B760B0BF165}" type="datetime1">
              <a:t>20-08-2023</a:t>
            </a:fld>
            <a:endParaRPr lang="en-DK"/>
          </a:p>
        </p:txBody>
      </p:sp>
      <p:sp>
        <p:nvSpPr>
          <p:cNvPr id="4" name="Footer Placeholder 3">
            <a:extLst>
              <a:ext uri="{FF2B5EF4-FFF2-40B4-BE49-F238E27FC236}">
                <a16:creationId xmlns:a16="http://schemas.microsoft.com/office/drawing/2014/main" id="{9E904C4E-1A9B-8F42-8578-4E207C21DAA2}"/>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2111118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lys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511642-C5EB-8949-9899-12D4A615F80C}"/>
              </a:ext>
            </a:extLst>
          </p:cNvPr>
          <p:cNvSpPr/>
          <p:nvPr userDrawn="1"/>
        </p:nvSpPr>
        <p:spPr>
          <a:xfrm>
            <a:off x="139700" y="0"/>
            <a:ext cx="12052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07E7FB62-121D-B647-9D8C-D1ABFA31A773}"/>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Rectangle 4">
            <a:extLst>
              <a:ext uri="{FF2B5EF4-FFF2-40B4-BE49-F238E27FC236}">
                <a16:creationId xmlns:a16="http://schemas.microsoft.com/office/drawing/2014/main" id="{9CB140A7-4AFC-1F40-90CB-EFCD3786F6D2}"/>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Date Placeholder 5">
            <a:extLst>
              <a:ext uri="{FF2B5EF4-FFF2-40B4-BE49-F238E27FC236}">
                <a16:creationId xmlns:a16="http://schemas.microsoft.com/office/drawing/2014/main" id="{4E437A7D-31BE-C946-B4C3-CCD9AEFE60E7}"/>
              </a:ext>
            </a:extLst>
          </p:cNvPr>
          <p:cNvSpPr>
            <a:spLocks noGrp="1"/>
          </p:cNvSpPr>
          <p:nvPr>
            <p:ph type="dt" sz="half" idx="11"/>
          </p:nvPr>
        </p:nvSpPr>
        <p:spPr/>
        <p:txBody>
          <a:bodyPr/>
          <a:lstStyle>
            <a:lvl1pPr>
              <a:defRPr>
                <a:solidFill>
                  <a:schemeClr val="bg1"/>
                </a:solidFill>
              </a:defRPr>
            </a:lvl1pPr>
          </a:lstStyle>
          <a:p>
            <a:fld id="{17543E42-590D-2E4E-8C57-E92B574E3B7D}" type="datetime1">
              <a:t>20-08-2023</a:t>
            </a:fld>
            <a:endParaRPr lang="en-DK"/>
          </a:p>
        </p:txBody>
      </p:sp>
      <p:sp>
        <p:nvSpPr>
          <p:cNvPr id="7" name="Footer Placeholder 6">
            <a:extLst>
              <a:ext uri="{FF2B5EF4-FFF2-40B4-BE49-F238E27FC236}">
                <a16:creationId xmlns:a16="http://schemas.microsoft.com/office/drawing/2014/main" id="{CC763C40-C4D0-6445-ACDE-59420E83BF73}"/>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707273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mørk baggr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0B3C4-0F98-DE4F-811F-E4B7407E0F62}"/>
              </a:ext>
            </a:extLst>
          </p:cNvPr>
          <p:cNvSpPr/>
          <p:nvPr userDrawn="1"/>
        </p:nvSpPr>
        <p:spPr>
          <a:xfrm>
            <a:off x="139700" y="0"/>
            <a:ext cx="12052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3">
            <a:extLst>
              <a:ext uri="{FF2B5EF4-FFF2-40B4-BE49-F238E27FC236}">
                <a16:creationId xmlns:a16="http://schemas.microsoft.com/office/drawing/2014/main" id="{20D9021E-6D17-C843-9C93-C008DA46C7CD}"/>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2" name="Slide Number Placeholder 1">
            <a:extLst>
              <a:ext uri="{FF2B5EF4-FFF2-40B4-BE49-F238E27FC236}">
                <a16:creationId xmlns:a16="http://schemas.microsoft.com/office/drawing/2014/main" id="{BD47E042-D1B2-BC4A-A2DC-D7191BE234E4}"/>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
        <p:nvSpPr>
          <p:cNvPr id="5" name="Date Placeholder 4">
            <a:extLst>
              <a:ext uri="{FF2B5EF4-FFF2-40B4-BE49-F238E27FC236}">
                <a16:creationId xmlns:a16="http://schemas.microsoft.com/office/drawing/2014/main" id="{802B92F9-B333-044A-A3A0-B15A197D00FE}"/>
              </a:ext>
            </a:extLst>
          </p:cNvPr>
          <p:cNvSpPr>
            <a:spLocks noGrp="1"/>
          </p:cNvSpPr>
          <p:nvPr>
            <p:ph type="dt" sz="half" idx="11"/>
          </p:nvPr>
        </p:nvSpPr>
        <p:spPr/>
        <p:txBody>
          <a:bodyPr/>
          <a:lstStyle>
            <a:lvl1pPr>
              <a:defRPr>
                <a:solidFill>
                  <a:schemeClr val="bg1"/>
                </a:solidFill>
              </a:defRPr>
            </a:lvl1pPr>
          </a:lstStyle>
          <a:p>
            <a:fld id="{DF08911E-102F-8D4D-BCD4-E520353FDCD3}" type="datetime1">
              <a:t>20-08-2023</a:t>
            </a:fld>
            <a:endParaRPr lang="en-DK"/>
          </a:p>
        </p:txBody>
      </p:sp>
      <p:sp>
        <p:nvSpPr>
          <p:cNvPr id="6" name="Footer Placeholder 5">
            <a:extLst>
              <a:ext uri="{FF2B5EF4-FFF2-40B4-BE49-F238E27FC236}">
                <a16:creationId xmlns:a16="http://schemas.microsoft.com/office/drawing/2014/main" id="{8085663C-56A2-B144-8994-C394B4A0985B}"/>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95135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bille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002118"/>
            <a:ext cx="5057606" cy="1971954"/>
          </a:xfrm>
        </p:spPr>
        <p:txBody>
          <a:bodyPr anchor="b"/>
          <a:lstStyle>
            <a:lvl1pPr algn="l">
              <a:defRPr sz="4800">
                <a:solidFill>
                  <a:schemeClr val="bg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227792"/>
            <a:ext cx="5057606" cy="197195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0"/>
            <a:ext cx="6095999" cy="6858000"/>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pic>
        <p:nvPicPr>
          <p:cNvPr id="8" name="Picture 7">
            <a:extLst>
              <a:ext uri="{FF2B5EF4-FFF2-40B4-BE49-F238E27FC236}">
                <a16:creationId xmlns:a16="http://schemas.microsoft.com/office/drawing/2014/main" id="{8C260554-2A21-2E4E-8E6F-61D4F5B17E0E}"/>
              </a:ext>
            </a:extLst>
          </p:cNvPr>
          <p:cNvPicPr>
            <a:picLocks noChangeAspect="1"/>
          </p:cNvPicPr>
          <p:nvPr userDrawn="1"/>
        </p:nvPicPr>
        <p:blipFill>
          <a:blip r:embed="rId2"/>
          <a:stretch>
            <a:fillRect/>
          </a:stretch>
        </p:blipFill>
        <p:spPr>
          <a:xfrm>
            <a:off x="420986" y="333841"/>
            <a:ext cx="1190833" cy="1190833"/>
          </a:xfrm>
          <a:prstGeom prst="rect">
            <a:avLst/>
          </a:prstGeom>
        </p:spPr>
      </p:pic>
      <p:sp>
        <p:nvSpPr>
          <p:cNvPr id="5" name="Date Placeholder 4">
            <a:extLst>
              <a:ext uri="{FF2B5EF4-FFF2-40B4-BE49-F238E27FC236}">
                <a16:creationId xmlns:a16="http://schemas.microsoft.com/office/drawing/2014/main" id="{5F1B35F6-556C-2A41-98CF-27BB29AAC276}"/>
              </a:ext>
            </a:extLst>
          </p:cNvPr>
          <p:cNvSpPr>
            <a:spLocks noGrp="1"/>
          </p:cNvSpPr>
          <p:nvPr>
            <p:ph type="dt" sz="half" idx="11"/>
          </p:nvPr>
        </p:nvSpPr>
        <p:spPr>
          <a:xfrm>
            <a:off x="590159" y="6356350"/>
            <a:ext cx="964215" cy="279582"/>
          </a:xfrm>
        </p:spPr>
        <p:txBody>
          <a:bodyPr/>
          <a:lstStyle>
            <a:lvl1pPr>
              <a:defRPr>
                <a:solidFill>
                  <a:schemeClr val="bg1"/>
                </a:solidFill>
              </a:defRPr>
            </a:lvl1pPr>
          </a:lstStyle>
          <a:p>
            <a:fld id="{13142618-DDE1-5240-8D3B-728C29213A49}" type="datetime1">
              <a:t>20-08-2023</a:t>
            </a:fld>
            <a:endParaRPr lang="en-DK"/>
          </a:p>
        </p:txBody>
      </p:sp>
      <p:sp>
        <p:nvSpPr>
          <p:cNvPr id="6" name="Footer Placeholder 5">
            <a:extLst>
              <a:ext uri="{FF2B5EF4-FFF2-40B4-BE49-F238E27FC236}">
                <a16:creationId xmlns:a16="http://schemas.microsoft.com/office/drawing/2014/main" id="{48FF4DFC-B4D9-EC4B-8C67-42EA52D05214}"/>
              </a:ext>
            </a:extLst>
          </p:cNvPr>
          <p:cNvSpPr>
            <a:spLocks noGrp="1"/>
          </p:cNvSpPr>
          <p:nvPr>
            <p:ph type="ftr" sz="quarter" idx="12"/>
          </p:nvPr>
        </p:nvSpPr>
        <p:spPr>
          <a:xfrm>
            <a:off x="1662323"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360769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ed billede og prikk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2104AC9E-8691-3E41-86D8-A1DD9721EB97}"/>
              </a:ext>
            </a:extLst>
          </p:cNvPr>
          <p:cNvSpPr/>
          <p:nvPr userDrawn="1"/>
        </p:nvSpPr>
        <p:spPr>
          <a:xfrm>
            <a:off x="142873" y="1941792"/>
            <a:ext cx="5952652" cy="4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4A9C9CC3-5BCD-1C4D-B3CC-A48ABFCB736F}"/>
              </a:ext>
            </a:extLst>
          </p:cNvPr>
          <p:cNvSpPr>
            <a:spLocks noGrp="1"/>
          </p:cNvSpPr>
          <p:nvPr>
            <p:ph type="ctrTitle"/>
          </p:nvPr>
        </p:nvSpPr>
        <p:spPr>
          <a:xfrm>
            <a:off x="590159" y="2212433"/>
            <a:ext cx="5057606" cy="1971954"/>
          </a:xfrm>
        </p:spPr>
        <p:txBody>
          <a:bodyPr anchor="b"/>
          <a:lstStyle>
            <a:lvl1pPr algn="l">
              <a:defRPr sz="4800">
                <a:solidFill>
                  <a:schemeClr val="accent1"/>
                </a:solidFill>
              </a:defRPr>
            </a:lvl1pPr>
          </a:lstStyle>
          <a:p>
            <a:endParaRPr lang="en-DK"/>
          </a:p>
        </p:txBody>
      </p:sp>
      <p:sp>
        <p:nvSpPr>
          <p:cNvPr id="3" name="Subtitle 2">
            <a:extLst>
              <a:ext uri="{FF2B5EF4-FFF2-40B4-BE49-F238E27FC236}">
                <a16:creationId xmlns:a16="http://schemas.microsoft.com/office/drawing/2014/main" id="{8B570B72-74F5-624B-BE2E-A0A73EC03E2D}"/>
              </a:ext>
            </a:extLst>
          </p:cNvPr>
          <p:cNvSpPr>
            <a:spLocks noGrp="1"/>
          </p:cNvSpPr>
          <p:nvPr>
            <p:ph type="subTitle" idx="1"/>
          </p:nvPr>
        </p:nvSpPr>
        <p:spPr>
          <a:xfrm>
            <a:off x="590159" y="4438107"/>
            <a:ext cx="5057606" cy="1471805"/>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DK"/>
          </a:p>
        </p:txBody>
      </p:sp>
      <p:sp>
        <p:nvSpPr>
          <p:cNvPr id="7" name="Picture Placeholder 6">
            <a:extLst>
              <a:ext uri="{FF2B5EF4-FFF2-40B4-BE49-F238E27FC236}">
                <a16:creationId xmlns:a16="http://schemas.microsoft.com/office/drawing/2014/main" id="{8DD7DC29-932C-3F45-A909-DD363CAA37FF}"/>
              </a:ext>
            </a:extLst>
          </p:cNvPr>
          <p:cNvSpPr>
            <a:spLocks noGrp="1"/>
          </p:cNvSpPr>
          <p:nvPr>
            <p:ph type="pic" sz="quarter" idx="10"/>
          </p:nvPr>
        </p:nvSpPr>
        <p:spPr>
          <a:xfrm>
            <a:off x="6095999" y="2286001"/>
            <a:ext cx="6095999" cy="3844478"/>
          </a:xfrm>
          <a:solidFill>
            <a:schemeClr val="tx1">
              <a:lumMod val="50000"/>
              <a:lumOff val="50000"/>
            </a:schemeClr>
          </a:solidFill>
        </p:spPr>
        <p:txBody>
          <a:bodyPr/>
          <a:lstStyle>
            <a:lvl1pPr>
              <a:buFont typeface="Arial" panose="020B0604020202020204" pitchFamily="34" charset="0"/>
              <a:buNone/>
              <a:defRPr/>
            </a:lvl1pPr>
          </a:lstStyle>
          <a:p>
            <a:endParaRPr lang="en-DK"/>
          </a:p>
        </p:txBody>
      </p:sp>
      <p:sp>
        <p:nvSpPr>
          <p:cNvPr id="6" name="Text Placeholder 5">
            <a:extLst>
              <a:ext uri="{FF2B5EF4-FFF2-40B4-BE49-F238E27FC236}">
                <a16:creationId xmlns:a16="http://schemas.microsoft.com/office/drawing/2014/main" id="{C49170D7-924F-5C48-95E5-5663BE43830B}"/>
              </a:ext>
            </a:extLst>
          </p:cNvPr>
          <p:cNvSpPr>
            <a:spLocks noGrp="1"/>
          </p:cNvSpPr>
          <p:nvPr>
            <p:ph type="body" sz="quarter" idx="11"/>
          </p:nvPr>
        </p:nvSpPr>
        <p:spPr>
          <a:xfrm>
            <a:off x="7493084" y="-1224393"/>
            <a:ext cx="3860800" cy="3860800"/>
          </a:xfrm>
          <a:blipFill>
            <a:blip r:embed="rId2"/>
            <a:stretch>
              <a:fillRect/>
            </a:stretch>
          </a:blipFill>
        </p:spPr>
        <p:txBody>
          <a:bodyPr/>
          <a:lstStyle>
            <a:lvl1pPr>
              <a:buFont typeface="Arial" panose="020B0604020202020204" pitchFamily="34" charset="0"/>
              <a:buNone/>
              <a:defRPr sz="100"/>
            </a:lvl1pPr>
          </a:lstStyle>
          <a:p>
            <a:pPr lvl="0"/>
            <a:endParaRPr lang="en-DK"/>
          </a:p>
        </p:txBody>
      </p:sp>
      <p:pic>
        <p:nvPicPr>
          <p:cNvPr id="12" name="Picture 11">
            <a:extLst>
              <a:ext uri="{FF2B5EF4-FFF2-40B4-BE49-F238E27FC236}">
                <a16:creationId xmlns:a16="http://schemas.microsoft.com/office/drawing/2014/main" id="{33E9EEFC-CE26-B346-AB81-64E3441EBF45}"/>
              </a:ext>
            </a:extLst>
          </p:cNvPr>
          <p:cNvPicPr>
            <a:picLocks noChangeAspect="1"/>
          </p:cNvPicPr>
          <p:nvPr userDrawn="1"/>
        </p:nvPicPr>
        <p:blipFill>
          <a:blip r:embed="rId3"/>
          <a:stretch>
            <a:fillRect/>
          </a:stretch>
        </p:blipFill>
        <p:spPr>
          <a:xfrm>
            <a:off x="5500582" y="333841"/>
            <a:ext cx="1190833" cy="1190833"/>
          </a:xfrm>
          <a:prstGeom prst="rect">
            <a:avLst/>
          </a:prstGeom>
        </p:spPr>
      </p:pic>
      <p:sp>
        <p:nvSpPr>
          <p:cNvPr id="5" name="Date Placeholder 4">
            <a:extLst>
              <a:ext uri="{FF2B5EF4-FFF2-40B4-BE49-F238E27FC236}">
                <a16:creationId xmlns:a16="http://schemas.microsoft.com/office/drawing/2014/main" id="{01F15DBE-3965-C145-A1B2-4EF51695D422}"/>
              </a:ext>
            </a:extLst>
          </p:cNvPr>
          <p:cNvSpPr>
            <a:spLocks noGrp="1"/>
          </p:cNvSpPr>
          <p:nvPr>
            <p:ph type="dt" sz="half" idx="12"/>
          </p:nvPr>
        </p:nvSpPr>
        <p:spPr>
          <a:xfrm>
            <a:off x="590158" y="6356350"/>
            <a:ext cx="964215" cy="279582"/>
          </a:xfrm>
        </p:spPr>
        <p:txBody>
          <a:bodyPr/>
          <a:lstStyle>
            <a:lvl1pPr>
              <a:defRPr>
                <a:solidFill>
                  <a:schemeClr val="bg1"/>
                </a:solidFill>
              </a:defRPr>
            </a:lvl1pPr>
          </a:lstStyle>
          <a:p>
            <a:fld id="{724853D3-495A-2B45-9A55-1CD91DC6E6AB}" type="datetime1">
              <a:t>20-08-2023</a:t>
            </a:fld>
            <a:endParaRPr lang="en-DK"/>
          </a:p>
        </p:txBody>
      </p:sp>
      <p:sp>
        <p:nvSpPr>
          <p:cNvPr id="8" name="Footer Placeholder 7">
            <a:extLst>
              <a:ext uri="{FF2B5EF4-FFF2-40B4-BE49-F238E27FC236}">
                <a16:creationId xmlns:a16="http://schemas.microsoft.com/office/drawing/2014/main" id="{97CCF56E-1D2D-2243-B099-B77B60BB9E78}"/>
              </a:ext>
            </a:extLst>
          </p:cNvPr>
          <p:cNvSpPr>
            <a:spLocks noGrp="1"/>
          </p:cNvSpPr>
          <p:nvPr>
            <p:ph type="ftr" sz="quarter" idx="13"/>
          </p:nvPr>
        </p:nvSpPr>
        <p:spPr>
          <a:xfrm>
            <a:off x="1662322" y="6356349"/>
            <a:ext cx="8016876" cy="279582"/>
          </a:xfrm>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13617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5" y="0"/>
            <a:ext cx="12049125" cy="6858000"/>
          </a:xfrm>
          <a:prstGeom prst="rect">
            <a:avLst/>
          </a:prstGeom>
          <a:solidFill>
            <a:srgbClr val="1B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658FD01E-C2AF-0545-A1C8-D693A2F4D358}"/>
              </a:ext>
            </a:extLst>
          </p:cNvPr>
          <p:cNvPicPr>
            <a:picLocks noChangeAspect="1"/>
          </p:cNvPicPr>
          <p:nvPr userDrawn="1"/>
        </p:nvPicPr>
        <p:blipFill>
          <a:blip r:embed="rId2"/>
          <a:stretch>
            <a:fillRect/>
          </a:stretch>
        </p:blipFill>
        <p:spPr>
          <a:xfrm>
            <a:off x="3306722" y="1165683"/>
            <a:ext cx="5578555" cy="4500880"/>
          </a:xfrm>
          <a:prstGeom prst="rect">
            <a:avLst/>
          </a:prstGeom>
        </p:spPr>
      </p:pic>
      <p:sp>
        <p:nvSpPr>
          <p:cNvPr id="5" name="Title 1">
            <a:extLst>
              <a:ext uri="{FF2B5EF4-FFF2-40B4-BE49-F238E27FC236}">
                <a16:creationId xmlns:a16="http://schemas.microsoft.com/office/drawing/2014/main" id="{5999964C-223D-1848-BEFE-48231E458D4F}"/>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14" name="Date Placeholder 13">
            <a:extLst>
              <a:ext uri="{FF2B5EF4-FFF2-40B4-BE49-F238E27FC236}">
                <a16:creationId xmlns:a16="http://schemas.microsoft.com/office/drawing/2014/main" id="{EDBB20DC-26EF-5D41-8DD9-B0052414ED06}"/>
              </a:ext>
            </a:extLst>
          </p:cNvPr>
          <p:cNvSpPr>
            <a:spLocks noGrp="1"/>
          </p:cNvSpPr>
          <p:nvPr>
            <p:ph type="dt" sz="half" idx="10"/>
          </p:nvPr>
        </p:nvSpPr>
        <p:spPr/>
        <p:txBody>
          <a:bodyPr/>
          <a:lstStyle>
            <a:lvl1pPr>
              <a:defRPr>
                <a:solidFill>
                  <a:schemeClr val="bg1"/>
                </a:solidFill>
              </a:defRPr>
            </a:lvl1pPr>
          </a:lstStyle>
          <a:p>
            <a:fld id="{1568D434-6EEF-A043-916B-48E5F63BD01D}" type="datetime1">
              <a:t>20-08-2023</a:t>
            </a:fld>
            <a:endParaRPr lang="en-DK"/>
          </a:p>
        </p:txBody>
      </p:sp>
      <p:sp>
        <p:nvSpPr>
          <p:cNvPr id="15" name="Footer Placeholder 14">
            <a:extLst>
              <a:ext uri="{FF2B5EF4-FFF2-40B4-BE49-F238E27FC236}">
                <a16:creationId xmlns:a16="http://schemas.microsoft.com/office/drawing/2014/main" id="{C35A56E0-2ED3-4A4D-889C-6E665627F31C}"/>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6" name="Slide Number Placeholder 15">
            <a:extLst>
              <a:ext uri="{FF2B5EF4-FFF2-40B4-BE49-F238E27FC236}">
                <a16:creationId xmlns:a16="http://schemas.microsoft.com/office/drawing/2014/main" id="{7D40CF5C-382E-7E48-A2FE-1279B9448B86}"/>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355381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7C5FA-4BA2-A744-A70C-7E6470FDA8B0}"/>
              </a:ext>
            </a:extLst>
          </p:cNvPr>
          <p:cNvSpPr/>
          <p:nvPr userDrawn="1"/>
        </p:nvSpPr>
        <p:spPr>
          <a:xfrm>
            <a:off x="142874" y="0"/>
            <a:ext cx="1204912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 name="Picture 5">
            <a:extLst>
              <a:ext uri="{FF2B5EF4-FFF2-40B4-BE49-F238E27FC236}">
                <a16:creationId xmlns:a16="http://schemas.microsoft.com/office/drawing/2014/main" id="{B2A1DF9F-FCCB-3645-BA95-B62B9261E202}"/>
              </a:ext>
            </a:extLst>
          </p:cNvPr>
          <p:cNvPicPr>
            <a:picLocks noChangeAspect="1"/>
          </p:cNvPicPr>
          <p:nvPr userDrawn="1"/>
        </p:nvPicPr>
        <p:blipFill rotWithShape="1">
          <a:blip r:embed="rId2"/>
          <a:srcRect l="10671" r="9485" b="45585"/>
          <a:stretch/>
        </p:blipFill>
        <p:spPr>
          <a:xfrm>
            <a:off x="2550239" y="2833282"/>
            <a:ext cx="7091520" cy="3429000"/>
          </a:xfrm>
          <a:prstGeom prst="rect">
            <a:avLst/>
          </a:prstGeom>
        </p:spPr>
      </p:pic>
      <p:sp>
        <p:nvSpPr>
          <p:cNvPr id="5" name="Title 1">
            <a:extLst>
              <a:ext uri="{FF2B5EF4-FFF2-40B4-BE49-F238E27FC236}">
                <a16:creationId xmlns:a16="http://schemas.microsoft.com/office/drawing/2014/main" id="{0FFB8350-112B-3743-9589-1F862B263C4B}"/>
              </a:ext>
            </a:extLst>
          </p:cNvPr>
          <p:cNvSpPr>
            <a:spLocks noGrp="1"/>
          </p:cNvSpPr>
          <p:nvPr>
            <p:ph type="ctrTitle"/>
          </p:nvPr>
        </p:nvSpPr>
        <p:spPr>
          <a:xfrm>
            <a:off x="1108364" y="1191437"/>
            <a:ext cx="9975271" cy="4475126"/>
          </a:xfrm>
        </p:spPr>
        <p:txBody>
          <a:bodyPr anchor="ctr" anchorCtr="0"/>
          <a:lstStyle>
            <a:lvl1pPr algn="ctr">
              <a:defRPr sz="14000">
                <a:solidFill>
                  <a:schemeClr val="bg1"/>
                </a:solidFill>
              </a:defRPr>
            </a:lvl1pPr>
          </a:lstStyle>
          <a:p>
            <a:endParaRPr lang="en-DK"/>
          </a:p>
        </p:txBody>
      </p:sp>
      <p:sp>
        <p:nvSpPr>
          <p:cNvPr id="7" name="Rectangle 6">
            <a:extLst>
              <a:ext uri="{FF2B5EF4-FFF2-40B4-BE49-F238E27FC236}">
                <a16:creationId xmlns:a16="http://schemas.microsoft.com/office/drawing/2014/main" id="{95EF4D60-CCAA-B14C-B93E-67992D18D2C9}"/>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1">
            <a:extLst>
              <a:ext uri="{FF2B5EF4-FFF2-40B4-BE49-F238E27FC236}">
                <a16:creationId xmlns:a16="http://schemas.microsoft.com/office/drawing/2014/main" id="{34DF85D0-41C0-8941-8437-04EAC765FA9A}"/>
              </a:ext>
            </a:extLst>
          </p:cNvPr>
          <p:cNvSpPr>
            <a:spLocks noGrp="1"/>
          </p:cNvSpPr>
          <p:nvPr>
            <p:ph type="dt" sz="half" idx="10"/>
          </p:nvPr>
        </p:nvSpPr>
        <p:spPr/>
        <p:txBody>
          <a:bodyPr/>
          <a:lstStyle>
            <a:lvl1pPr>
              <a:defRPr>
                <a:solidFill>
                  <a:schemeClr val="bg1"/>
                </a:solidFill>
              </a:defRPr>
            </a:lvl1pPr>
          </a:lstStyle>
          <a:p>
            <a:fld id="{03EA48EE-223B-F64C-BAD5-5ABAC20D5251}" type="datetime1">
              <a:t>20-08-2023</a:t>
            </a:fld>
            <a:endParaRPr lang="en-DK"/>
          </a:p>
        </p:txBody>
      </p:sp>
      <p:sp>
        <p:nvSpPr>
          <p:cNvPr id="3" name="Footer Placeholder 2">
            <a:extLst>
              <a:ext uri="{FF2B5EF4-FFF2-40B4-BE49-F238E27FC236}">
                <a16:creationId xmlns:a16="http://schemas.microsoft.com/office/drawing/2014/main" id="{5038E51B-70E8-9B4A-BD67-F1D09F35C43D}"/>
              </a:ext>
            </a:extLst>
          </p:cNvPr>
          <p:cNvSpPr>
            <a:spLocks noGrp="1"/>
          </p:cNvSpPr>
          <p:nvPr>
            <p:ph type="ftr" sz="quarter" idx="11"/>
          </p:nvPr>
        </p:nvSpPr>
        <p:spPr/>
        <p:txBody>
          <a:bodyPr/>
          <a:lstStyle>
            <a:lvl1pPr>
              <a:defRPr>
                <a:solidFill>
                  <a:schemeClr val="bg1"/>
                </a:solidFill>
              </a:defRPr>
            </a:lvl1pPr>
          </a:lstStyle>
          <a:p>
            <a:r>
              <a:rPr lang="en-GB"/>
              <a:t>Titel på PP, Oplægsholder titel, Oplægsholder navn</a:t>
            </a:r>
            <a:endParaRPr lang="en-DK"/>
          </a:p>
        </p:txBody>
      </p:sp>
      <p:sp>
        <p:nvSpPr>
          <p:cNvPr id="10" name="Slide Number Placeholder 9">
            <a:extLst>
              <a:ext uri="{FF2B5EF4-FFF2-40B4-BE49-F238E27FC236}">
                <a16:creationId xmlns:a16="http://schemas.microsoft.com/office/drawing/2014/main" id="{9C2A915D-CF57-5B4A-8581-AFFA9754D45F}"/>
              </a:ext>
            </a:extLst>
          </p:cNvPr>
          <p:cNvSpPr>
            <a:spLocks noGrp="1"/>
          </p:cNvSpPr>
          <p:nvPr>
            <p:ph type="sldNum" sz="quarter" idx="12"/>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spTree>
    <p:extLst>
      <p:ext uri="{BB962C8B-B14F-4D97-AF65-F5344CB8AC3E}">
        <p14:creationId xmlns:p14="http://schemas.microsoft.com/office/powerpoint/2010/main" val="83066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 hvid baggrun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a:xfrm>
            <a:off x="1686910" y="1657205"/>
            <a:ext cx="9089040" cy="44409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p>
            <a:pPr marL="180975" indent="-180975"/>
            <a:r>
              <a:rPr lang="en-GB"/>
              <a:t>Side </a:t>
            </a:r>
            <a:fld id="{EDB0DC35-459C-3B4E-A4B1-B3E8F3307FCE}" type="slidenum">
              <a:rPr lang="en-DK"/>
              <a:pPr marL="180975" indent="-180975"/>
              <a:t>‹nr.›</a:t>
            </a:fld>
            <a:endParaRPr lang="en-DK" sz="1400"/>
          </a:p>
        </p:txBody>
      </p:sp>
      <p:pic>
        <p:nvPicPr>
          <p:cNvPr id="6" name="Picture 5">
            <a:extLst>
              <a:ext uri="{FF2B5EF4-FFF2-40B4-BE49-F238E27FC236}">
                <a16:creationId xmlns:a16="http://schemas.microsoft.com/office/drawing/2014/main" id="{D305DD72-5E4A-3748-B11F-C9F9CEB8F937}"/>
              </a:ext>
            </a:extLst>
          </p:cNvPr>
          <p:cNvPicPr>
            <a:picLocks noChangeAspect="1"/>
          </p:cNvPicPr>
          <p:nvPr userDrawn="1"/>
        </p:nvPicPr>
        <p:blipFill rotWithShape="1">
          <a:blip r:embed="rId2"/>
          <a:srcRect l="10671" r="65756" b="41863"/>
          <a:stretch/>
        </p:blipFill>
        <p:spPr>
          <a:xfrm>
            <a:off x="10648950" y="3966569"/>
            <a:ext cx="1684761" cy="2947915"/>
          </a:xfrm>
          <a:prstGeom prst="rect">
            <a:avLst/>
          </a:prstGeom>
        </p:spPr>
      </p:pic>
      <p:sp>
        <p:nvSpPr>
          <p:cNvPr id="5" name="Date Placeholder 4">
            <a:extLst>
              <a:ext uri="{FF2B5EF4-FFF2-40B4-BE49-F238E27FC236}">
                <a16:creationId xmlns:a16="http://schemas.microsoft.com/office/drawing/2014/main" id="{D831E398-75B3-B540-B8FE-95242F7AF794}"/>
              </a:ext>
            </a:extLst>
          </p:cNvPr>
          <p:cNvSpPr>
            <a:spLocks noGrp="1"/>
          </p:cNvSpPr>
          <p:nvPr>
            <p:ph type="dt" sz="half" idx="11"/>
          </p:nvPr>
        </p:nvSpPr>
        <p:spPr/>
        <p:txBody>
          <a:bodyPr/>
          <a:lstStyle/>
          <a:p>
            <a:fld id="{79A4C8A1-72AE-464E-8FCD-BE6D6CC3E333}" type="datetime1">
              <a:t>20-08-2023</a:t>
            </a:fld>
            <a:endParaRPr lang="en-DK"/>
          </a:p>
        </p:txBody>
      </p:sp>
      <p:sp>
        <p:nvSpPr>
          <p:cNvPr id="9" name="Footer Placeholder 8">
            <a:extLst>
              <a:ext uri="{FF2B5EF4-FFF2-40B4-BE49-F238E27FC236}">
                <a16:creationId xmlns:a16="http://schemas.microsoft.com/office/drawing/2014/main" id="{84B0CB26-A08D-0E49-911D-09789AB725A8}"/>
              </a:ext>
            </a:extLst>
          </p:cNvPr>
          <p:cNvSpPr>
            <a:spLocks noGrp="1"/>
          </p:cNvSpPr>
          <p:nvPr>
            <p:ph type="ftr" sz="quarter" idx="12"/>
          </p:nvPr>
        </p:nvSpPr>
        <p:spPr/>
        <p:txBody>
          <a:bodyPr/>
          <a:lstStyle/>
          <a:p>
            <a:r>
              <a:rPr lang="en-GB"/>
              <a:t>Titel på PP, Oplægsholder titel, Oplægsholder navn</a:t>
            </a:r>
            <a:endParaRPr lang="en-DK"/>
          </a:p>
        </p:txBody>
      </p:sp>
    </p:spTree>
    <p:extLst>
      <p:ext uri="{BB962C8B-B14F-4D97-AF65-F5344CB8AC3E}">
        <p14:creationId xmlns:p14="http://schemas.microsoft.com/office/powerpoint/2010/main" val="32298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 lys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sp>
        <p:nvSpPr>
          <p:cNvPr id="9" name="Rectangle 8">
            <a:extLst>
              <a:ext uri="{FF2B5EF4-FFF2-40B4-BE49-F238E27FC236}">
                <a16:creationId xmlns:a16="http://schemas.microsoft.com/office/drawing/2014/main" id="{A908ED0F-E8E3-3943-A399-5CF4A883E4B1}"/>
              </a:ext>
            </a:extLst>
          </p:cNvPr>
          <p:cNvSpPr/>
          <p:nvPr userDrawn="1"/>
        </p:nvSpPr>
        <p:spPr>
          <a:xfrm>
            <a:off x="1" y="0"/>
            <a:ext cx="1428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0" name="Picture 9">
            <a:extLst>
              <a:ext uri="{FF2B5EF4-FFF2-40B4-BE49-F238E27FC236}">
                <a16:creationId xmlns:a16="http://schemas.microsoft.com/office/drawing/2014/main" id="{F6B7A5AF-4C32-144D-9D36-346EC40D9ABC}"/>
              </a:ext>
            </a:extLst>
          </p:cNvPr>
          <p:cNvPicPr>
            <a:picLocks noChangeAspect="1"/>
          </p:cNvPicPr>
          <p:nvPr userDrawn="1"/>
        </p:nvPicPr>
        <p:blipFill rotWithShape="1">
          <a:blip r:embed="rId3"/>
          <a:srcRect l="10671" r="65756" b="41863"/>
          <a:stretch/>
        </p:blipFill>
        <p:spPr>
          <a:xfrm>
            <a:off x="10648950" y="3966569"/>
            <a:ext cx="1684761" cy="2947915"/>
          </a:xfrm>
          <a:prstGeom prst="rect">
            <a:avLst/>
          </a:prstGeom>
        </p:spPr>
      </p:pic>
      <p:sp>
        <p:nvSpPr>
          <p:cNvPr id="6" name="Date Placeholder 5">
            <a:extLst>
              <a:ext uri="{FF2B5EF4-FFF2-40B4-BE49-F238E27FC236}">
                <a16:creationId xmlns:a16="http://schemas.microsoft.com/office/drawing/2014/main" id="{447F6E9A-388B-7843-84C7-47D1BD3D7CEC}"/>
              </a:ext>
            </a:extLst>
          </p:cNvPr>
          <p:cNvSpPr>
            <a:spLocks noGrp="1"/>
          </p:cNvSpPr>
          <p:nvPr>
            <p:ph type="dt" sz="half" idx="11"/>
          </p:nvPr>
        </p:nvSpPr>
        <p:spPr/>
        <p:txBody>
          <a:bodyPr/>
          <a:lstStyle>
            <a:lvl1pPr>
              <a:defRPr>
                <a:solidFill>
                  <a:schemeClr val="bg1"/>
                </a:solidFill>
              </a:defRPr>
            </a:lvl1pPr>
          </a:lstStyle>
          <a:p>
            <a:fld id="{3AEDF6B0-F5CD-E14B-A5A7-939223A3FACA}" type="datetime1">
              <a:t>20-08-2023</a:t>
            </a:fld>
            <a:endParaRPr lang="en-DK"/>
          </a:p>
        </p:txBody>
      </p:sp>
      <p:sp>
        <p:nvSpPr>
          <p:cNvPr id="8" name="Footer Placeholder 7">
            <a:extLst>
              <a:ext uri="{FF2B5EF4-FFF2-40B4-BE49-F238E27FC236}">
                <a16:creationId xmlns:a16="http://schemas.microsoft.com/office/drawing/2014/main" id="{069A4E30-54B8-D841-B7E1-F4FF79DF9C79}"/>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421368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 mørk bagg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8C97ED-28F1-2042-9DF4-C9A277DE13FF}"/>
              </a:ext>
            </a:extLst>
          </p:cNvPr>
          <p:cNvSpPr/>
          <p:nvPr userDrawn="1"/>
        </p:nvSpPr>
        <p:spPr>
          <a:xfrm>
            <a:off x="139700" y="0"/>
            <a:ext cx="120522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Content Placeholder 2">
            <a:extLst>
              <a:ext uri="{FF2B5EF4-FFF2-40B4-BE49-F238E27FC236}">
                <a16:creationId xmlns:a16="http://schemas.microsoft.com/office/drawing/2014/main" id="{E074E69A-D904-D147-BD2C-47A9566A2BF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itle 3">
            <a:extLst>
              <a:ext uri="{FF2B5EF4-FFF2-40B4-BE49-F238E27FC236}">
                <a16:creationId xmlns:a16="http://schemas.microsoft.com/office/drawing/2014/main" id="{45F1E5EA-0644-DF46-A7B1-274B2062E11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DK"/>
          </a:p>
        </p:txBody>
      </p:sp>
      <p:sp>
        <p:nvSpPr>
          <p:cNvPr id="2" name="Slide Number Placeholder 1">
            <a:extLst>
              <a:ext uri="{FF2B5EF4-FFF2-40B4-BE49-F238E27FC236}">
                <a16:creationId xmlns:a16="http://schemas.microsoft.com/office/drawing/2014/main" id="{750D4EF4-C1E7-F244-A90E-5B63438B62D6}"/>
              </a:ext>
            </a:extLst>
          </p:cNvPr>
          <p:cNvSpPr>
            <a:spLocks noGrp="1"/>
          </p:cNvSpPr>
          <p:nvPr>
            <p:ph type="sldNum" sz="quarter" idx="10"/>
          </p:nvPr>
        </p:nvSpPr>
        <p:spPr/>
        <p:txBody>
          <a:bodyPr/>
          <a:lstStyle>
            <a:lvl1pPr>
              <a:defRPr>
                <a:solidFill>
                  <a:schemeClr val="bg1"/>
                </a:solidFill>
              </a:defRPr>
            </a:lvl1pPr>
          </a:lstStyle>
          <a:p>
            <a:pPr marL="180975" indent="-180975"/>
            <a:r>
              <a:rPr lang="en-GB"/>
              <a:t>Side </a:t>
            </a:r>
            <a:fld id="{EDB0DC35-459C-3B4E-A4B1-B3E8F3307FCE}" type="slidenum">
              <a:rPr lang="en-DK"/>
              <a:pPr marL="180975" indent="-180975"/>
              <a:t>‹nr.›</a:t>
            </a:fld>
            <a:endParaRPr lang="en-DK"/>
          </a:p>
        </p:txBody>
      </p:sp>
      <p:pic>
        <p:nvPicPr>
          <p:cNvPr id="7" name="Picture 6">
            <a:extLst>
              <a:ext uri="{FF2B5EF4-FFF2-40B4-BE49-F238E27FC236}">
                <a16:creationId xmlns:a16="http://schemas.microsoft.com/office/drawing/2014/main" id="{0FB4DD02-C0F4-4947-AEA3-A518291493E7}"/>
              </a:ext>
            </a:extLst>
          </p:cNvPr>
          <p:cNvPicPr>
            <a:picLocks noChangeAspect="1"/>
          </p:cNvPicPr>
          <p:nvPr userDrawn="1"/>
        </p:nvPicPr>
        <p:blipFill rotWithShape="1">
          <a:blip r:embed="rId2"/>
          <a:srcRect b="22980"/>
          <a:stretch/>
        </p:blipFill>
        <p:spPr>
          <a:xfrm>
            <a:off x="488950" y="447938"/>
            <a:ext cx="858395" cy="888737"/>
          </a:xfrm>
          <a:prstGeom prst="rect">
            <a:avLst/>
          </a:prstGeom>
        </p:spPr>
      </p:pic>
      <p:pic>
        <p:nvPicPr>
          <p:cNvPr id="9" name="Picture 8">
            <a:extLst>
              <a:ext uri="{FF2B5EF4-FFF2-40B4-BE49-F238E27FC236}">
                <a16:creationId xmlns:a16="http://schemas.microsoft.com/office/drawing/2014/main" id="{4C43FA64-DC2B-2A47-A6D8-471173CA456C}"/>
              </a:ext>
            </a:extLst>
          </p:cNvPr>
          <p:cNvPicPr>
            <a:picLocks noChangeAspect="1"/>
          </p:cNvPicPr>
          <p:nvPr userDrawn="1"/>
        </p:nvPicPr>
        <p:blipFill rotWithShape="1">
          <a:blip r:embed="rId3"/>
          <a:srcRect l="37825" r="44355" b="41854"/>
          <a:stretch/>
        </p:blipFill>
        <p:spPr>
          <a:xfrm>
            <a:off x="10964207" y="3963727"/>
            <a:ext cx="1273248" cy="2947915"/>
          </a:xfrm>
          <a:prstGeom prst="rect">
            <a:avLst/>
          </a:prstGeom>
        </p:spPr>
      </p:pic>
      <p:sp>
        <p:nvSpPr>
          <p:cNvPr id="6" name="Date Placeholder 5">
            <a:extLst>
              <a:ext uri="{FF2B5EF4-FFF2-40B4-BE49-F238E27FC236}">
                <a16:creationId xmlns:a16="http://schemas.microsoft.com/office/drawing/2014/main" id="{5E2F49D2-1D38-C549-AFD7-BAF7225423DA}"/>
              </a:ext>
            </a:extLst>
          </p:cNvPr>
          <p:cNvSpPr>
            <a:spLocks noGrp="1"/>
          </p:cNvSpPr>
          <p:nvPr>
            <p:ph type="dt" sz="half" idx="11"/>
          </p:nvPr>
        </p:nvSpPr>
        <p:spPr/>
        <p:txBody>
          <a:bodyPr/>
          <a:lstStyle>
            <a:lvl1pPr>
              <a:defRPr>
                <a:solidFill>
                  <a:schemeClr val="bg1"/>
                </a:solidFill>
              </a:defRPr>
            </a:lvl1pPr>
          </a:lstStyle>
          <a:p>
            <a:fld id="{4B363BC7-117B-7C42-849D-1BFCB9FAE5B8}" type="datetime1">
              <a:t>20-08-2023</a:t>
            </a:fld>
            <a:endParaRPr lang="en-DK"/>
          </a:p>
        </p:txBody>
      </p:sp>
      <p:sp>
        <p:nvSpPr>
          <p:cNvPr id="11" name="Footer Placeholder 10">
            <a:extLst>
              <a:ext uri="{FF2B5EF4-FFF2-40B4-BE49-F238E27FC236}">
                <a16:creationId xmlns:a16="http://schemas.microsoft.com/office/drawing/2014/main" id="{78D1D94E-B680-E34F-945B-F0DCAC4BA2D8}"/>
              </a:ext>
            </a:extLst>
          </p:cNvPr>
          <p:cNvSpPr>
            <a:spLocks noGrp="1"/>
          </p:cNvSpPr>
          <p:nvPr>
            <p:ph type="ftr" sz="quarter" idx="12"/>
          </p:nvPr>
        </p:nvSpPr>
        <p:spPr/>
        <p:txBody>
          <a:bodyPr/>
          <a:lstStyle>
            <a:lvl1pPr>
              <a:defRPr>
                <a:solidFill>
                  <a:schemeClr val="bg1"/>
                </a:solidFill>
              </a:defRPr>
            </a:lvl1pPr>
          </a:lstStyle>
          <a:p>
            <a:r>
              <a:rPr lang="en-GB"/>
              <a:t>Titel på PP, Oplægsholder titel, Oplægsholder navn</a:t>
            </a:r>
            <a:endParaRPr lang="en-DK"/>
          </a:p>
        </p:txBody>
      </p:sp>
    </p:spTree>
    <p:extLst>
      <p:ext uri="{BB962C8B-B14F-4D97-AF65-F5344CB8AC3E}">
        <p14:creationId xmlns:p14="http://schemas.microsoft.com/office/powerpoint/2010/main" val="15840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50142-BBA2-6642-97B4-666525D1454F}"/>
              </a:ext>
            </a:extLst>
          </p:cNvPr>
          <p:cNvSpPr>
            <a:spLocks noGrp="1"/>
          </p:cNvSpPr>
          <p:nvPr>
            <p:ph type="title"/>
          </p:nvPr>
        </p:nvSpPr>
        <p:spPr>
          <a:xfrm>
            <a:off x="1686910" y="447938"/>
            <a:ext cx="9089040" cy="797537"/>
          </a:xfrm>
          <a:prstGeom prst="rect">
            <a:avLst/>
          </a:prstGeom>
        </p:spPr>
        <p:txBody>
          <a:bodyPr vert="horz" lIns="0" tIns="0" rIns="0" bIns="0" rtlCol="0" anchor="b" anchorCtr="0">
            <a:normAutofit/>
          </a:bodyPr>
          <a:lstStyle/>
          <a:p>
            <a:endParaRPr lang="en-DK"/>
          </a:p>
        </p:txBody>
      </p:sp>
      <p:sp>
        <p:nvSpPr>
          <p:cNvPr id="3" name="Text Placeholder 2">
            <a:extLst>
              <a:ext uri="{FF2B5EF4-FFF2-40B4-BE49-F238E27FC236}">
                <a16:creationId xmlns:a16="http://schemas.microsoft.com/office/drawing/2014/main" id="{72D97DA2-A384-7842-8FE4-5D0E69845677}"/>
              </a:ext>
            </a:extLst>
          </p:cNvPr>
          <p:cNvSpPr>
            <a:spLocks noGrp="1"/>
          </p:cNvSpPr>
          <p:nvPr>
            <p:ph type="body" idx="1"/>
          </p:nvPr>
        </p:nvSpPr>
        <p:spPr>
          <a:xfrm>
            <a:off x="1686910" y="1657205"/>
            <a:ext cx="9089040" cy="444092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pic>
        <p:nvPicPr>
          <p:cNvPr id="7" name="Picture 6">
            <a:extLst>
              <a:ext uri="{FF2B5EF4-FFF2-40B4-BE49-F238E27FC236}">
                <a16:creationId xmlns:a16="http://schemas.microsoft.com/office/drawing/2014/main" id="{3A1972E0-9713-4949-8065-02A4226D5A70}"/>
              </a:ext>
            </a:extLst>
          </p:cNvPr>
          <p:cNvPicPr>
            <a:picLocks noChangeAspect="1"/>
          </p:cNvPicPr>
          <p:nvPr userDrawn="1"/>
        </p:nvPicPr>
        <p:blipFill>
          <a:blip r:embed="rId31"/>
          <a:stretch>
            <a:fillRect/>
          </a:stretch>
        </p:blipFill>
        <p:spPr>
          <a:xfrm>
            <a:off x="488045" y="447939"/>
            <a:ext cx="853694" cy="874686"/>
          </a:xfrm>
          <a:prstGeom prst="rect">
            <a:avLst/>
          </a:prstGeom>
        </p:spPr>
      </p:pic>
      <p:sp>
        <p:nvSpPr>
          <p:cNvPr id="4" name="Rectangle 3">
            <a:extLst>
              <a:ext uri="{FF2B5EF4-FFF2-40B4-BE49-F238E27FC236}">
                <a16:creationId xmlns:a16="http://schemas.microsoft.com/office/drawing/2014/main" id="{8720AB8C-47EB-284B-BEF0-3CAC31FCFE86}"/>
              </a:ext>
            </a:extLst>
          </p:cNvPr>
          <p:cNvSpPr/>
          <p:nvPr userDrawn="1"/>
        </p:nvSpPr>
        <p:spPr>
          <a:xfrm>
            <a:off x="1" y="0"/>
            <a:ext cx="1428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Slide Number Placeholder 11">
            <a:extLst>
              <a:ext uri="{FF2B5EF4-FFF2-40B4-BE49-F238E27FC236}">
                <a16:creationId xmlns:a16="http://schemas.microsoft.com/office/drawing/2014/main" id="{76EEAD9F-26F0-DF48-B9B7-D3450C237763}"/>
              </a:ext>
            </a:extLst>
          </p:cNvPr>
          <p:cNvSpPr>
            <a:spLocks noGrp="1"/>
          </p:cNvSpPr>
          <p:nvPr>
            <p:ph type="sldNum" sz="quarter" idx="4"/>
          </p:nvPr>
        </p:nvSpPr>
        <p:spPr>
          <a:xfrm rot="16200000">
            <a:off x="362689" y="3327135"/>
            <a:ext cx="1104405" cy="283729"/>
          </a:xfrm>
          <a:prstGeom prst="rect">
            <a:avLst/>
          </a:prstGeom>
        </p:spPr>
        <p:txBody>
          <a:bodyPr lIns="0" tIns="0" rIns="0" bIns="0" anchor="ctr" anchorCtr="0"/>
          <a:lstStyle>
            <a:lvl1pPr algn="l">
              <a:buFontTx/>
              <a:buBlip>
                <a:blip r:embed="rId32"/>
              </a:buBlip>
              <a:defRPr sz="1400"/>
            </a:lvl1pPr>
          </a:lstStyle>
          <a:p>
            <a:pPr marL="180975" indent="-180975"/>
            <a:r>
              <a:rPr lang="en-GB"/>
              <a:t>Side </a:t>
            </a:r>
            <a:fld id="{EDB0DC35-459C-3B4E-A4B1-B3E8F3307FCE}" type="slidenum">
              <a:rPr lang="en-DK"/>
              <a:pPr marL="180975" indent="-180975"/>
              <a:t>‹nr.›</a:t>
            </a:fld>
            <a:endParaRPr lang="en-DK" sz="1400"/>
          </a:p>
        </p:txBody>
      </p:sp>
      <p:sp>
        <p:nvSpPr>
          <p:cNvPr id="8" name="Footer Placeholder 4">
            <a:extLst>
              <a:ext uri="{FF2B5EF4-FFF2-40B4-BE49-F238E27FC236}">
                <a16:creationId xmlns:a16="http://schemas.microsoft.com/office/drawing/2014/main" id="{6FEAF04A-204F-AC49-871E-33511BA070CA}"/>
              </a:ext>
            </a:extLst>
          </p:cNvPr>
          <p:cNvSpPr>
            <a:spLocks noGrp="1"/>
          </p:cNvSpPr>
          <p:nvPr>
            <p:ph type="ftr" sz="quarter" idx="3"/>
          </p:nvPr>
        </p:nvSpPr>
        <p:spPr>
          <a:xfrm>
            <a:off x="2759074" y="6356349"/>
            <a:ext cx="8016876" cy="279582"/>
          </a:xfrm>
          <a:prstGeom prst="rect">
            <a:avLst/>
          </a:prstGeom>
        </p:spPr>
        <p:txBody>
          <a:bodyPr vert="horz" lIns="0" tIns="0" rIns="0" bIns="0" rtlCol="0" anchor="ctr"/>
          <a:lstStyle>
            <a:lvl1pPr algn="l">
              <a:defRPr sz="1200">
                <a:solidFill>
                  <a:schemeClr val="tx1"/>
                </a:solidFill>
              </a:defRPr>
            </a:lvl1pPr>
          </a:lstStyle>
          <a:p>
            <a:r>
              <a:rPr lang="en-GB"/>
              <a:t>Titel på PP, Oplægsholder titel, Oplægsholder navn</a:t>
            </a:r>
            <a:endParaRPr lang="en-DK"/>
          </a:p>
        </p:txBody>
      </p:sp>
      <p:sp>
        <p:nvSpPr>
          <p:cNvPr id="9" name="Date Placeholder 3">
            <a:extLst>
              <a:ext uri="{FF2B5EF4-FFF2-40B4-BE49-F238E27FC236}">
                <a16:creationId xmlns:a16="http://schemas.microsoft.com/office/drawing/2014/main" id="{E5C2E710-BCD3-2041-8DB1-98969394E357}"/>
              </a:ext>
            </a:extLst>
          </p:cNvPr>
          <p:cNvSpPr>
            <a:spLocks noGrp="1"/>
          </p:cNvSpPr>
          <p:nvPr>
            <p:ph type="dt" sz="half" idx="2"/>
          </p:nvPr>
        </p:nvSpPr>
        <p:spPr>
          <a:xfrm>
            <a:off x="1686910" y="6356350"/>
            <a:ext cx="964215" cy="279582"/>
          </a:xfrm>
          <a:prstGeom prst="rect">
            <a:avLst/>
          </a:prstGeom>
        </p:spPr>
        <p:txBody>
          <a:bodyPr lIns="0" tIns="0" rIns="0" bIns="0" anchor="ctr" anchorCtr="0"/>
          <a:lstStyle>
            <a:lvl1pPr>
              <a:defRPr sz="1200"/>
            </a:lvl1pPr>
          </a:lstStyle>
          <a:p>
            <a:fld id="{BAE43D5D-9ED8-6542-8FC8-5B1BBA98D061}" type="datetime1">
              <a:t>20-08-2023</a:t>
            </a:fld>
            <a:endParaRPr lang="en-DK"/>
          </a:p>
        </p:txBody>
      </p:sp>
    </p:spTree>
    <p:extLst>
      <p:ext uri="{BB962C8B-B14F-4D97-AF65-F5344CB8AC3E}">
        <p14:creationId xmlns:p14="http://schemas.microsoft.com/office/powerpoint/2010/main" val="263545641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60" r:id="rId4"/>
    <p:sldLayoutId id="2147483676" r:id="rId5"/>
    <p:sldLayoutId id="2147483677" r:id="rId6"/>
    <p:sldLayoutId id="2147483662" r:id="rId7"/>
    <p:sldLayoutId id="2147483650" r:id="rId8"/>
    <p:sldLayoutId id="2147483663" r:id="rId9"/>
    <p:sldLayoutId id="2147483652" r:id="rId10"/>
    <p:sldLayoutId id="2147483665" r:id="rId11"/>
    <p:sldLayoutId id="2147483664" r:id="rId12"/>
    <p:sldLayoutId id="2147483666" r:id="rId13"/>
    <p:sldLayoutId id="2147483678" r:id="rId14"/>
    <p:sldLayoutId id="2147483679" r:id="rId15"/>
    <p:sldLayoutId id="2147483680" r:id="rId16"/>
    <p:sldLayoutId id="2147483667" r:id="rId17"/>
    <p:sldLayoutId id="2147483675" r:id="rId18"/>
    <p:sldLayoutId id="2147483668" r:id="rId19"/>
    <p:sldLayoutId id="2147483661" r:id="rId20"/>
    <p:sldLayoutId id="2147483671" r:id="rId21"/>
    <p:sldLayoutId id="2147483681" r:id="rId22"/>
    <p:sldLayoutId id="2147483657" r:id="rId23"/>
    <p:sldLayoutId id="2147483669" r:id="rId24"/>
    <p:sldLayoutId id="2147483672" r:id="rId25"/>
    <p:sldLayoutId id="2147483654" r:id="rId26"/>
    <p:sldLayoutId id="2147483655" r:id="rId27"/>
    <p:sldLayoutId id="2147483674" r:id="rId28"/>
    <p:sldLayoutId id="2147483673" r:id="rId29"/>
  </p:sldLayoutIdLst>
  <p:hf hdr="0"/>
  <p:txStyles>
    <p:titleStyle>
      <a:lvl1pPr algn="l" defTabSz="914400" rtl="0" eaLnBrk="1" latinLnBrk="0" hangingPunct="1">
        <a:lnSpc>
          <a:spcPct val="90000"/>
        </a:lnSpc>
        <a:spcBef>
          <a:spcPct val="0"/>
        </a:spcBef>
        <a:buNone/>
        <a:defRPr sz="4200" b="0" kern="1200">
          <a:solidFill>
            <a:schemeClr val="tx1"/>
          </a:solidFill>
          <a:latin typeface="+mj-lt"/>
          <a:ea typeface="+mj-ea"/>
          <a:cs typeface="Calibri" panose="020F0502020204030204" pitchFamily="34" charset="0"/>
        </a:defRPr>
      </a:lvl1pPr>
    </p:titleStyle>
    <p:bodyStyle>
      <a:lvl1pPr marL="184150" indent="-184150" algn="l" defTabSz="914400" rtl="0" eaLnBrk="1" latinLnBrk="0" hangingPunct="1">
        <a:lnSpc>
          <a:spcPct val="100000"/>
        </a:lnSpc>
        <a:spcBef>
          <a:spcPts val="1000"/>
        </a:spcBef>
        <a:buFontTx/>
        <a:buBlip>
          <a:blip r:embed="rId32"/>
        </a:buBlip>
        <a:tabLst/>
        <a:defRPr sz="2100" kern="1200">
          <a:solidFill>
            <a:schemeClr val="tx1"/>
          </a:solidFill>
          <a:latin typeface="+mn-lt"/>
          <a:ea typeface="+mn-ea"/>
          <a:cs typeface="+mn-cs"/>
        </a:defRPr>
      </a:lvl1pPr>
      <a:lvl2pPr marL="357188"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2pPr>
      <a:lvl3pPr marL="541338" indent="-184150"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3pPr>
      <a:lvl4pPr marL="715963" indent="-174625"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4pPr>
      <a:lvl5pPr marL="889000" indent="-173038" algn="l" defTabSz="914400" rtl="0" eaLnBrk="1" latinLnBrk="0" hangingPunct="1">
        <a:lnSpc>
          <a:spcPct val="100000"/>
        </a:lnSpc>
        <a:spcBef>
          <a:spcPts val="500"/>
        </a:spcBef>
        <a:buFontTx/>
        <a:buBlip>
          <a:blip r:embed="rId32"/>
        </a:buBlip>
        <a:tabLst/>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3840" userDrawn="1">
          <p15:clr>
            <a:srgbClr val="F26B43"/>
          </p15:clr>
        </p15:guide>
        <p15:guide id="3" pos="1059" userDrawn="1">
          <p15:clr>
            <a:srgbClr val="F26B43"/>
          </p15:clr>
        </p15:guide>
        <p15:guide id="4" pos="67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Array" TargetMode="External"/><Relationship Id="rId2" Type="http://schemas.openxmlformats.org/officeDocument/2006/relationships/hyperlink" Target="https://www.w3schools.com/js/js_array_methods.asp" TargetMode="Externa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70FB-D608-B540-907D-EC60906655FF}"/>
              </a:ext>
            </a:extLst>
          </p:cNvPr>
          <p:cNvSpPr>
            <a:spLocks noGrp="1"/>
          </p:cNvSpPr>
          <p:nvPr>
            <p:ph type="ctrTitle"/>
          </p:nvPr>
        </p:nvSpPr>
        <p:spPr/>
        <p:txBody>
          <a:bodyPr/>
          <a:lstStyle/>
          <a:p>
            <a:r>
              <a:rPr lang="da-DK" dirty="0"/>
              <a:t>JavaScript arrays og loops</a:t>
            </a:r>
            <a:endParaRPr lang="en-DK" dirty="0"/>
          </a:p>
        </p:txBody>
      </p:sp>
      <p:sp>
        <p:nvSpPr>
          <p:cNvPr id="3" name="Subtitle 2">
            <a:extLst>
              <a:ext uri="{FF2B5EF4-FFF2-40B4-BE49-F238E27FC236}">
                <a16:creationId xmlns:a16="http://schemas.microsoft.com/office/drawing/2014/main" id="{1A6024CB-6FF9-6E4E-B7D2-76CF60A7EEAA}"/>
              </a:ext>
            </a:extLst>
          </p:cNvPr>
          <p:cNvSpPr>
            <a:spLocks noGrp="1"/>
          </p:cNvSpPr>
          <p:nvPr>
            <p:ph type="subTitle" idx="1"/>
          </p:nvPr>
        </p:nvSpPr>
        <p:spPr/>
        <p:txBody>
          <a:bodyPr>
            <a:normAutofit/>
          </a:bodyPr>
          <a:lstStyle/>
          <a:p>
            <a:endParaRPr lang="en-DK" dirty="0"/>
          </a:p>
        </p:txBody>
      </p:sp>
    </p:spTree>
    <p:extLst>
      <p:ext uri="{BB962C8B-B14F-4D97-AF65-F5344CB8AC3E}">
        <p14:creationId xmlns:p14="http://schemas.microsoft.com/office/powerpoint/2010/main" val="220526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65DE54-FEA7-4FE0-801D-184809D1E79C}"/>
              </a:ext>
            </a:extLst>
          </p:cNvPr>
          <p:cNvSpPr>
            <a:spLocks noGrp="1"/>
          </p:cNvSpPr>
          <p:nvPr>
            <p:ph type="title"/>
          </p:nvPr>
        </p:nvSpPr>
        <p:spPr/>
        <p:txBody>
          <a:bodyPr/>
          <a:lstStyle/>
          <a:p>
            <a:r>
              <a:rPr lang="da-DK" dirty="0" err="1"/>
              <a:t>While</a:t>
            </a:r>
            <a:r>
              <a:rPr lang="da-DK" dirty="0"/>
              <a:t>-løkke</a:t>
            </a:r>
          </a:p>
        </p:txBody>
      </p:sp>
      <p:sp>
        <p:nvSpPr>
          <p:cNvPr id="3" name="Pladsholder til indhold 2">
            <a:extLst>
              <a:ext uri="{FF2B5EF4-FFF2-40B4-BE49-F238E27FC236}">
                <a16:creationId xmlns:a16="http://schemas.microsoft.com/office/drawing/2014/main" id="{EF04C2E6-422F-45D5-B2CF-F210ED0422D4}"/>
              </a:ext>
            </a:extLst>
          </p:cNvPr>
          <p:cNvSpPr>
            <a:spLocks noGrp="1"/>
          </p:cNvSpPr>
          <p:nvPr>
            <p:ph sz="half" idx="1"/>
          </p:nvPr>
        </p:nvSpPr>
        <p:spPr/>
        <p:txBody>
          <a:bodyPr/>
          <a:lstStyle/>
          <a:p>
            <a:pPr>
              <a:tabLst>
                <a:tab pos="536575" algn="l"/>
              </a:tabLst>
            </a:pPr>
            <a:r>
              <a:rPr lang="da-DK" dirty="0"/>
              <a:t>En </a:t>
            </a:r>
            <a:r>
              <a:rPr lang="da-DK" dirty="0" err="1"/>
              <a:t>while</a:t>
            </a:r>
            <a:r>
              <a:rPr lang="da-DK" dirty="0"/>
              <a:t>-løkke kører så længe en </a:t>
            </a:r>
            <a:r>
              <a:rPr lang="da-DK" dirty="0" err="1"/>
              <a:t>condition</a:t>
            </a:r>
            <a:r>
              <a:rPr lang="da-DK" dirty="0"/>
              <a:t> er opfyldt</a:t>
            </a:r>
          </a:p>
          <a:p>
            <a:pPr>
              <a:tabLst>
                <a:tab pos="536575" algn="l"/>
              </a:tabLst>
            </a:pPr>
            <a:r>
              <a:rPr lang="da-DK" dirty="0"/>
              <a:t>Brug </a:t>
            </a:r>
            <a:r>
              <a:rPr lang="da-DK" dirty="0" err="1"/>
              <a:t>while</a:t>
            </a:r>
            <a:r>
              <a:rPr lang="da-DK" dirty="0"/>
              <a:t> hvis </a:t>
            </a:r>
            <a:r>
              <a:rPr lang="da-DK" dirty="0" err="1"/>
              <a:t>conditionen</a:t>
            </a:r>
            <a:r>
              <a:rPr lang="da-DK" dirty="0"/>
              <a:t> skal være opfyldt hver eneste gang løkken kører (også første gang)</a:t>
            </a:r>
            <a:br>
              <a:rPr lang="da-DK" dirty="0"/>
            </a:br>
            <a:br>
              <a:rPr lang="da-DK" dirty="0"/>
            </a:br>
            <a:r>
              <a:rPr lang="da-DK" sz="1600" dirty="0">
                <a:latin typeface="Courier New" panose="02070309020205020404" pitchFamily="49" charset="0"/>
                <a:cs typeface="Courier New" panose="02070309020205020404" pitchFamily="49" charset="0"/>
              </a:rPr>
              <a:t>let input = prompt("Indtast din alder");</a:t>
            </a:r>
            <a:br>
              <a:rPr lang="da-DK" sz="1600" dirty="0">
                <a:latin typeface="Courier New" panose="02070309020205020404" pitchFamily="49" charset="0"/>
                <a:cs typeface="Courier New" panose="02070309020205020404" pitchFamily="49" charset="0"/>
              </a:rPr>
            </a:br>
            <a:br>
              <a:rPr lang="da-DK" sz="1600" dirty="0">
                <a:latin typeface="Courier New" panose="02070309020205020404" pitchFamily="49" charset="0"/>
                <a:cs typeface="Courier New" panose="02070309020205020404" pitchFamily="49" charset="0"/>
              </a:rPr>
            </a:br>
            <a:r>
              <a:rPr lang="da-DK" sz="1600" dirty="0" err="1">
                <a:latin typeface="Courier New" panose="02070309020205020404" pitchFamily="49" charset="0"/>
                <a:cs typeface="Courier New" panose="02070309020205020404" pitchFamily="49" charset="0"/>
              </a:rPr>
              <a:t>while</a:t>
            </a:r>
            <a:r>
              <a:rPr lang="da-DK" sz="1600" dirty="0">
                <a:latin typeface="Courier New" panose="02070309020205020404" pitchFamily="49" charset="0"/>
                <a:cs typeface="Courier New" panose="02070309020205020404" pitchFamily="49" charset="0"/>
              </a:rPr>
              <a:t>(</a:t>
            </a:r>
            <a:r>
              <a:rPr lang="da-DK" sz="1600" dirty="0" err="1">
                <a:latin typeface="Courier New" panose="02070309020205020404" pitchFamily="49" charset="0"/>
                <a:cs typeface="Courier New" panose="02070309020205020404" pitchFamily="49" charset="0"/>
              </a:rPr>
              <a:t>isNaN</a:t>
            </a:r>
            <a:r>
              <a:rPr lang="da-DK" sz="1600" dirty="0">
                <a:latin typeface="Courier New" panose="02070309020205020404" pitchFamily="49" charset="0"/>
                <a:cs typeface="Courier New" panose="02070309020205020404" pitchFamily="49" charset="0"/>
              </a:rPr>
              <a:t>(input))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a:t>
            </a:r>
            <a:r>
              <a:rPr lang="da-DK" sz="1500" dirty="0">
                <a:latin typeface="Courier New" panose="02070309020205020404" pitchFamily="49" charset="0"/>
                <a:cs typeface="Courier New" panose="02070309020205020404" pitchFamily="49" charset="0"/>
              </a:rPr>
              <a:t>input = prompt("Indtast venligst et tal");</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dirty="0"/>
            </a:br>
            <a:endParaRPr lang="da-DK" dirty="0"/>
          </a:p>
          <a:p>
            <a:r>
              <a:rPr lang="da-DK" dirty="0" err="1"/>
              <a:t>isNaN</a:t>
            </a:r>
            <a:r>
              <a:rPr lang="da-DK" dirty="0"/>
              <a:t> er en indbygget funktion, der tester, om noget er et tal (is Not a </a:t>
            </a:r>
            <a:r>
              <a:rPr lang="da-DK" dirty="0" err="1"/>
              <a:t>Number</a:t>
            </a:r>
            <a:r>
              <a:rPr lang="da-DK" dirty="0"/>
              <a:t>)</a:t>
            </a:r>
          </a:p>
          <a:p>
            <a:r>
              <a:rPr lang="da-DK" dirty="0"/>
              <a:t>Selvom prompt returnerer en </a:t>
            </a:r>
            <a:r>
              <a:rPr lang="da-DK" dirty="0" err="1"/>
              <a:t>String</a:t>
            </a:r>
            <a:r>
              <a:rPr lang="da-DK" dirty="0"/>
              <a:t>, kan JavaScript godt finde ud af at fortolke indtastede tal som et </a:t>
            </a:r>
            <a:r>
              <a:rPr lang="da-DK" dirty="0" err="1"/>
              <a:t>Number</a:t>
            </a:r>
            <a:endParaRPr lang="da-DK" dirty="0"/>
          </a:p>
          <a:p>
            <a:endParaRPr lang="da-DK" dirty="0"/>
          </a:p>
        </p:txBody>
      </p:sp>
      <p:sp>
        <p:nvSpPr>
          <p:cNvPr id="4" name="Pladsholder til slidenummer 3">
            <a:extLst>
              <a:ext uri="{FF2B5EF4-FFF2-40B4-BE49-F238E27FC236}">
                <a16:creationId xmlns:a16="http://schemas.microsoft.com/office/drawing/2014/main" id="{81825FB4-3BD3-4650-99FD-3AA34F24F845}"/>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10</a:t>
            </a:fld>
            <a:r>
              <a:rPr lang="da-DK" dirty="0"/>
              <a:t> </a:t>
            </a:r>
            <a:endParaRPr lang="en-DK" dirty="0"/>
          </a:p>
        </p:txBody>
      </p:sp>
      <p:pic>
        <p:nvPicPr>
          <p:cNvPr id="8" name="Pladsholder til billede 7">
            <a:extLst>
              <a:ext uri="{FF2B5EF4-FFF2-40B4-BE49-F238E27FC236}">
                <a16:creationId xmlns:a16="http://schemas.microsoft.com/office/drawing/2014/main" id="{E859B2AC-56DC-4158-B650-8D8D69F09D28}"/>
              </a:ext>
            </a:extLst>
          </p:cNvPr>
          <p:cNvPicPr>
            <a:picLocks noGrp="1" noChangeAspect="1"/>
          </p:cNvPicPr>
          <p:nvPr>
            <p:ph type="pic" sz="quarter" idx="10"/>
          </p:nvPr>
        </p:nvPicPr>
        <p:blipFill>
          <a:blip r:embed="rId2"/>
          <a:srcRect t="297" b="297"/>
          <a:stretch>
            <a:fillRect/>
          </a:stretch>
        </p:blipFill>
        <p:spPr/>
      </p:pic>
      <p:sp>
        <p:nvSpPr>
          <p:cNvPr id="6" name="Pladsholder til tekst 5">
            <a:extLst>
              <a:ext uri="{FF2B5EF4-FFF2-40B4-BE49-F238E27FC236}">
                <a16:creationId xmlns:a16="http://schemas.microsoft.com/office/drawing/2014/main" id="{AA119720-2F29-4885-B25D-8DB897154DF2}"/>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98936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65DE54-FEA7-4FE0-801D-184809D1E79C}"/>
              </a:ext>
            </a:extLst>
          </p:cNvPr>
          <p:cNvSpPr>
            <a:spLocks noGrp="1"/>
          </p:cNvSpPr>
          <p:nvPr>
            <p:ph type="title"/>
          </p:nvPr>
        </p:nvSpPr>
        <p:spPr/>
        <p:txBody>
          <a:bodyPr/>
          <a:lstStyle/>
          <a:p>
            <a:r>
              <a:rPr lang="da-DK" dirty="0"/>
              <a:t>Do-</a:t>
            </a:r>
            <a:r>
              <a:rPr lang="da-DK" dirty="0" err="1"/>
              <a:t>While</a:t>
            </a:r>
            <a:r>
              <a:rPr lang="da-DK" dirty="0"/>
              <a:t>-løkke</a:t>
            </a:r>
          </a:p>
        </p:txBody>
      </p:sp>
      <p:sp>
        <p:nvSpPr>
          <p:cNvPr id="3" name="Pladsholder til indhold 2">
            <a:extLst>
              <a:ext uri="{FF2B5EF4-FFF2-40B4-BE49-F238E27FC236}">
                <a16:creationId xmlns:a16="http://schemas.microsoft.com/office/drawing/2014/main" id="{EF04C2E6-422F-45D5-B2CF-F210ED0422D4}"/>
              </a:ext>
            </a:extLst>
          </p:cNvPr>
          <p:cNvSpPr>
            <a:spLocks noGrp="1"/>
          </p:cNvSpPr>
          <p:nvPr>
            <p:ph sz="half" idx="1"/>
          </p:nvPr>
        </p:nvSpPr>
        <p:spPr/>
        <p:txBody>
          <a:bodyPr/>
          <a:lstStyle/>
          <a:p>
            <a:pPr>
              <a:tabLst>
                <a:tab pos="536575" algn="l"/>
              </a:tabLst>
            </a:pPr>
            <a:r>
              <a:rPr lang="da-DK" dirty="0"/>
              <a:t>En do-</a:t>
            </a:r>
            <a:r>
              <a:rPr lang="da-DK" dirty="0" err="1"/>
              <a:t>while</a:t>
            </a:r>
            <a:r>
              <a:rPr lang="da-DK" dirty="0"/>
              <a:t>-løkke kører så længe en </a:t>
            </a:r>
            <a:r>
              <a:rPr lang="da-DK" dirty="0" err="1"/>
              <a:t>condition</a:t>
            </a:r>
            <a:r>
              <a:rPr lang="da-DK" dirty="0"/>
              <a:t> er opfyldt men altid mindst en gang</a:t>
            </a:r>
            <a:br>
              <a:rPr lang="da-DK" dirty="0"/>
            </a:br>
            <a:br>
              <a:rPr lang="da-DK" dirty="0"/>
            </a:br>
            <a:r>
              <a:rPr lang="da-DK" sz="1800" dirty="0">
                <a:latin typeface="Courier New" panose="02070309020205020404" pitchFamily="49" charset="0"/>
                <a:cs typeface="Courier New" panose="02070309020205020404" pitchFamily="49" charset="0"/>
              </a:rPr>
              <a:t>let i = 0;</a:t>
            </a:r>
            <a:br>
              <a:rPr lang="da-DK" sz="1800" dirty="0"/>
            </a:br>
            <a:r>
              <a:rPr lang="da-DK" sz="1800" dirty="0">
                <a:latin typeface="Courier New" panose="02070309020205020404" pitchFamily="49" charset="0"/>
                <a:cs typeface="Courier New" panose="02070309020205020404" pitchFamily="49" charset="0"/>
              </a:rPr>
              <a:t>do</a:t>
            </a:r>
            <a:br>
              <a:rPr lang="da-DK" sz="1800" dirty="0"/>
            </a:br>
            <a:r>
              <a:rPr lang="da-DK" sz="1800" dirty="0">
                <a:latin typeface="Courier New" panose="02070309020205020404" pitchFamily="49" charset="0"/>
                <a:cs typeface="Courier New" panose="02070309020205020404" pitchFamily="49" charset="0"/>
              </a:rPr>
              <a:t>{</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	console.log(i);</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	i++;</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 </a:t>
            </a:r>
            <a:r>
              <a:rPr lang="da-DK" sz="1800" dirty="0" err="1">
                <a:latin typeface="Courier New" panose="02070309020205020404" pitchFamily="49" charset="0"/>
                <a:cs typeface="Courier New" panose="02070309020205020404" pitchFamily="49" charset="0"/>
              </a:rPr>
              <a:t>while</a:t>
            </a:r>
            <a:r>
              <a:rPr lang="da-DK" sz="1800" dirty="0">
                <a:latin typeface="Courier New" panose="02070309020205020404" pitchFamily="49" charset="0"/>
                <a:cs typeface="Courier New" panose="02070309020205020404" pitchFamily="49" charset="0"/>
              </a:rPr>
              <a:t> (i &lt; 5);</a:t>
            </a:r>
            <a:br>
              <a:rPr lang="da-DK" dirty="0"/>
            </a:br>
            <a:endParaRPr lang="da-DK" dirty="0"/>
          </a:p>
          <a:p>
            <a:r>
              <a:rPr lang="da-DK" dirty="0"/>
              <a:t>Meget ofte ender man med at bruge for-løkker hvis man kender det præcise antal gange en løkke skal køres eller </a:t>
            </a:r>
            <a:r>
              <a:rPr lang="da-DK" dirty="0" err="1"/>
              <a:t>while</a:t>
            </a:r>
            <a:r>
              <a:rPr lang="da-DK" dirty="0"/>
              <a:t>-løkker, hvis man tester på en bestemt </a:t>
            </a:r>
            <a:r>
              <a:rPr lang="da-DK" dirty="0" err="1"/>
              <a:t>condition</a:t>
            </a:r>
            <a:r>
              <a:rPr lang="da-DK" dirty="0"/>
              <a:t> er opfyldt</a:t>
            </a:r>
          </a:p>
          <a:p>
            <a:endParaRPr lang="da-DK" dirty="0"/>
          </a:p>
        </p:txBody>
      </p:sp>
      <p:sp>
        <p:nvSpPr>
          <p:cNvPr id="4" name="Pladsholder til slidenummer 3">
            <a:extLst>
              <a:ext uri="{FF2B5EF4-FFF2-40B4-BE49-F238E27FC236}">
                <a16:creationId xmlns:a16="http://schemas.microsoft.com/office/drawing/2014/main" id="{81825FB4-3BD3-4650-99FD-3AA34F24F845}"/>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11</a:t>
            </a:fld>
            <a:r>
              <a:rPr lang="da-DK" dirty="0"/>
              <a:t> </a:t>
            </a:r>
            <a:endParaRPr lang="en-DK" dirty="0"/>
          </a:p>
        </p:txBody>
      </p:sp>
      <p:pic>
        <p:nvPicPr>
          <p:cNvPr id="8" name="Pladsholder til billede 7">
            <a:extLst>
              <a:ext uri="{FF2B5EF4-FFF2-40B4-BE49-F238E27FC236}">
                <a16:creationId xmlns:a16="http://schemas.microsoft.com/office/drawing/2014/main" id="{E859B2AC-56DC-4158-B650-8D8D69F09D28}"/>
              </a:ext>
            </a:extLst>
          </p:cNvPr>
          <p:cNvPicPr>
            <a:picLocks noGrp="1" noChangeAspect="1"/>
          </p:cNvPicPr>
          <p:nvPr>
            <p:ph type="pic" sz="quarter" idx="10"/>
          </p:nvPr>
        </p:nvPicPr>
        <p:blipFill>
          <a:blip r:embed="rId2"/>
          <a:srcRect t="297" b="297"/>
          <a:stretch>
            <a:fillRect/>
          </a:stretch>
        </p:blipFill>
        <p:spPr/>
      </p:pic>
      <p:sp>
        <p:nvSpPr>
          <p:cNvPr id="6" name="Pladsholder til tekst 5">
            <a:extLst>
              <a:ext uri="{FF2B5EF4-FFF2-40B4-BE49-F238E27FC236}">
                <a16:creationId xmlns:a16="http://schemas.microsoft.com/office/drawing/2014/main" id="{AA119720-2F29-4885-B25D-8DB897154DF2}"/>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43290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66090F-82D4-41F8-96AC-57B242704E14}"/>
              </a:ext>
            </a:extLst>
          </p:cNvPr>
          <p:cNvSpPr>
            <a:spLocks noGrp="1"/>
          </p:cNvSpPr>
          <p:nvPr>
            <p:ph type="title"/>
          </p:nvPr>
        </p:nvSpPr>
        <p:spPr/>
        <p:txBody>
          <a:bodyPr/>
          <a:lstStyle/>
          <a:p>
            <a:r>
              <a:rPr lang="da-DK" dirty="0"/>
              <a:t>for in løkke</a:t>
            </a:r>
          </a:p>
        </p:txBody>
      </p:sp>
      <p:sp>
        <p:nvSpPr>
          <p:cNvPr id="3" name="Pladsholder til indhold 2">
            <a:extLst>
              <a:ext uri="{FF2B5EF4-FFF2-40B4-BE49-F238E27FC236}">
                <a16:creationId xmlns:a16="http://schemas.microsoft.com/office/drawing/2014/main" id="{F7EB0349-8F65-4B05-9589-8AD21C14BBC9}"/>
              </a:ext>
            </a:extLst>
          </p:cNvPr>
          <p:cNvSpPr>
            <a:spLocks noGrp="1"/>
          </p:cNvSpPr>
          <p:nvPr>
            <p:ph sz="half" idx="1"/>
          </p:nvPr>
        </p:nvSpPr>
        <p:spPr/>
        <p:txBody>
          <a:bodyPr>
            <a:normAutofit/>
          </a:bodyPr>
          <a:lstStyle/>
          <a:p>
            <a:pPr>
              <a:tabLst>
                <a:tab pos="536575" algn="l"/>
              </a:tabLst>
            </a:pPr>
            <a:r>
              <a:rPr lang="da-DK" dirty="0"/>
              <a:t>En for in løkke bruges på associative arrays, da den overfører </a:t>
            </a:r>
            <a:r>
              <a:rPr lang="da-DK" dirty="0" err="1"/>
              <a:t>index’et</a:t>
            </a:r>
            <a:r>
              <a:rPr lang="da-DK" dirty="0"/>
              <a:t> til løkken og man dermed kan få adgang til værdierne i det array, som gennemløbes</a:t>
            </a:r>
            <a:br>
              <a:rPr lang="da-DK" dirty="0"/>
            </a:br>
            <a:br>
              <a:rPr lang="da-DK" dirty="0"/>
            </a:br>
            <a:r>
              <a:rPr lang="da-DK" sz="1600" dirty="0">
                <a:latin typeface="Courier New" panose="02070309020205020404" pitchFamily="49" charset="0"/>
                <a:cs typeface="Courier New" panose="02070309020205020404" pitchFamily="49" charset="0"/>
              </a:rPr>
              <a:t>let bruger = {fornavn: ”Hanne”, efternavn: ”Lund”, by: ”Vojens”, alder: 49};</a:t>
            </a:r>
            <a:br>
              <a:rPr lang="da-DK" sz="1600" dirty="0">
                <a:latin typeface="Courier New" panose="02070309020205020404" pitchFamily="49" charset="0"/>
                <a:cs typeface="Courier New" panose="02070309020205020404" pitchFamily="49" charset="0"/>
              </a:rPr>
            </a:b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for (</a:t>
            </a:r>
            <a:r>
              <a:rPr lang="da-DK" sz="1600" dirty="0" err="1">
                <a:latin typeface="Courier New" panose="02070309020205020404" pitchFamily="49" charset="0"/>
                <a:cs typeface="Courier New" panose="02070309020205020404" pitchFamily="49" charset="0"/>
              </a:rPr>
              <a:t>index</a:t>
            </a:r>
            <a:r>
              <a:rPr lang="da-DK" sz="1600" dirty="0">
                <a:latin typeface="Courier New" panose="02070309020205020404" pitchFamily="49" charset="0"/>
                <a:cs typeface="Courier New" panose="02070309020205020404" pitchFamily="49" charset="0"/>
              </a:rPr>
              <a:t> in bruger) {</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a:t>
            </a:r>
            <a:r>
              <a:rPr lang="da-DK" sz="1500" dirty="0">
                <a:latin typeface="Courier New" panose="02070309020205020404" pitchFamily="49" charset="0"/>
                <a:cs typeface="Courier New" panose="02070309020205020404" pitchFamily="49" charset="0"/>
              </a:rPr>
              <a:t>console.log(</a:t>
            </a:r>
            <a:r>
              <a:rPr lang="da-DK" sz="1500" dirty="0" err="1">
                <a:latin typeface="Courier New" panose="02070309020205020404" pitchFamily="49" charset="0"/>
                <a:cs typeface="Courier New" panose="02070309020205020404" pitchFamily="49" charset="0"/>
              </a:rPr>
              <a:t>index</a:t>
            </a:r>
            <a:r>
              <a:rPr lang="da-DK" sz="1500" dirty="0">
                <a:latin typeface="Courier New" panose="02070309020205020404" pitchFamily="49" charset="0"/>
                <a:cs typeface="Courier New" panose="02070309020205020404" pitchFamily="49" charset="0"/>
              </a:rPr>
              <a:t> + ”: ” + bruger[</a:t>
            </a:r>
            <a:r>
              <a:rPr lang="da-DK" sz="1500" dirty="0" err="1">
                <a:latin typeface="Courier New" panose="02070309020205020404" pitchFamily="49" charset="0"/>
                <a:cs typeface="Courier New" panose="02070309020205020404" pitchFamily="49" charset="0"/>
              </a:rPr>
              <a:t>index</a:t>
            </a:r>
            <a:r>
              <a:rPr lang="da-DK" sz="1500" dirty="0">
                <a:latin typeface="Courier New" panose="02070309020205020404" pitchFamily="49" charset="0"/>
                <a:cs typeface="Courier New" panose="02070309020205020404" pitchFamily="49" charset="0"/>
              </a:rPr>
              <a:t>]);</a:t>
            </a:r>
            <a:br>
              <a:rPr lang="da-DK" sz="15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fornavn: Hanne</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efternavn: Lund</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by: Vojens</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alder: 49</a:t>
            </a:r>
            <a:br>
              <a:rPr lang="da-DK" sz="2400" dirty="0">
                <a:latin typeface="Courier New" panose="02070309020205020404" pitchFamily="49" charset="0"/>
                <a:cs typeface="Courier New" panose="02070309020205020404" pitchFamily="49" charset="0"/>
              </a:rPr>
            </a:br>
            <a:endParaRPr lang="da-DK" dirty="0"/>
          </a:p>
          <a:p>
            <a:r>
              <a:rPr lang="da-DK" dirty="0"/>
              <a:t>En for in løkke løber hele arrayet igennem og henter alle de elementer, der indeholder en værdi</a:t>
            </a:r>
          </a:p>
          <a:p>
            <a:pPr marL="0" indent="0">
              <a:buNone/>
            </a:pPr>
            <a:endParaRPr lang="da-DK" dirty="0"/>
          </a:p>
        </p:txBody>
      </p:sp>
      <p:sp>
        <p:nvSpPr>
          <p:cNvPr id="4" name="Pladsholder til slidenummer 3">
            <a:extLst>
              <a:ext uri="{FF2B5EF4-FFF2-40B4-BE49-F238E27FC236}">
                <a16:creationId xmlns:a16="http://schemas.microsoft.com/office/drawing/2014/main" id="{AD786675-8D31-4028-BFEA-26F1A341654D}"/>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12</a:t>
            </a:fld>
            <a:r>
              <a:rPr lang="da-DK" dirty="0"/>
              <a:t> </a:t>
            </a:r>
            <a:endParaRPr lang="en-DK" dirty="0"/>
          </a:p>
        </p:txBody>
      </p:sp>
      <p:pic>
        <p:nvPicPr>
          <p:cNvPr id="8" name="Pladsholder til billede 7">
            <a:extLst>
              <a:ext uri="{FF2B5EF4-FFF2-40B4-BE49-F238E27FC236}">
                <a16:creationId xmlns:a16="http://schemas.microsoft.com/office/drawing/2014/main" id="{99F0DFBD-F5D5-4E3D-9989-D8D4C7E244CE}"/>
              </a:ext>
            </a:extLst>
          </p:cNvPr>
          <p:cNvPicPr>
            <a:picLocks noGrp="1" noChangeAspect="1"/>
          </p:cNvPicPr>
          <p:nvPr>
            <p:ph type="pic" sz="quarter" idx="10"/>
          </p:nvPr>
        </p:nvPicPr>
        <p:blipFill>
          <a:blip r:embed="rId2"/>
          <a:srcRect t="299" b="299"/>
          <a:stretch>
            <a:fillRect/>
          </a:stretch>
        </p:blipFill>
        <p:spPr/>
      </p:pic>
      <p:sp>
        <p:nvSpPr>
          <p:cNvPr id="6" name="Pladsholder til tekst 5">
            <a:extLst>
              <a:ext uri="{FF2B5EF4-FFF2-40B4-BE49-F238E27FC236}">
                <a16:creationId xmlns:a16="http://schemas.microsoft.com/office/drawing/2014/main" id="{2E344158-17D8-491F-B86F-FF9EA03237A0}"/>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408303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B8F48D87-70E1-45B6-B072-33DEC5A65913}"/>
              </a:ext>
            </a:extLst>
          </p:cNvPr>
          <p:cNvSpPr>
            <a:spLocks noGrp="1"/>
          </p:cNvSpPr>
          <p:nvPr>
            <p:ph idx="1"/>
          </p:nvPr>
        </p:nvSpPr>
        <p:spPr/>
        <p:txBody>
          <a:bodyPr>
            <a:normAutofit fontScale="92500"/>
          </a:bodyPr>
          <a:lstStyle/>
          <a:p>
            <a:r>
              <a:rPr lang="da-DK" dirty="0"/>
              <a:t>Bruges til at loope igennem et helt array</a:t>
            </a:r>
          </a:p>
          <a:p>
            <a:r>
              <a:rPr lang="da-DK" dirty="0"/>
              <a:t>Kan IKKE anvendes på associative arrays, da det er en metode på et objekt af array klassen (og associative arrays er en anden klasse i JavaScript)</a:t>
            </a:r>
          </a:p>
          <a:p>
            <a:r>
              <a:rPr lang="da-DK" dirty="0"/>
              <a:t>Kan ikke afbrydes med mindre, man laver en fejl (kaster en </a:t>
            </a:r>
            <a:r>
              <a:rPr lang="da-DK" dirty="0" err="1"/>
              <a:t>exception</a:t>
            </a:r>
            <a:r>
              <a:rPr lang="da-DK" dirty="0"/>
              <a:t>), så hvis du har brug for et loop, der skal kunne afbrydes, så skal du ikke bruge </a:t>
            </a:r>
            <a:r>
              <a:rPr lang="da-DK" dirty="0" err="1"/>
              <a:t>forEach</a:t>
            </a:r>
            <a:endParaRPr lang="da-DK" dirty="0"/>
          </a:p>
          <a:p>
            <a:r>
              <a:rPr lang="da-DK" dirty="0"/>
              <a:t>Fungerer ved at kalde en funktion på hvert element i arrayet</a:t>
            </a:r>
          </a:p>
          <a:p>
            <a:pPr lvl="1"/>
            <a:r>
              <a:rPr lang="da-DK" dirty="0"/>
              <a:t>Dette kaldes en </a:t>
            </a:r>
            <a:r>
              <a:rPr lang="da-DK" dirty="0" err="1"/>
              <a:t>callback</a:t>
            </a:r>
            <a:r>
              <a:rPr lang="da-DK" dirty="0"/>
              <a:t>-funktion</a:t>
            </a:r>
          </a:p>
          <a:p>
            <a:pPr lvl="1"/>
            <a:r>
              <a:rPr lang="da-DK" dirty="0"/>
              <a:t>Du kan kalde funktionen på tre forskellige måder, som demonstreres på næste side</a:t>
            </a:r>
          </a:p>
          <a:p>
            <a:r>
              <a:rPr lang="da-DK" dirty="0"/>
              <a:t>Hvis du overfører et element (argument) til funktionen er det værdien af elementerne i arrayet</a:t>
            </a:r>
          </a:p>
          <a:p>
            <a:r>
              <a:rPr lang="da-DK" dirty="0"/>
              <a:t>Hvis du overfører to elementer (argumenter) til funktionen er første element værdien og andet element </a:t>
            </a:r>
            <a:r>
              <a:rPr lang="da-DK" dirty="0" err="1"/>
              <a:t>indexet</a:t>
            </a:r>
            <a:endParaRPr lang="da-DK" dirty="0"/>
          </a:p>
        </p:txBody>
      </p:sp>
      <p:sp>
        <p:nvSpPr>
          <p:cNvPr id="3" name="Titel 2">
            <a:extLst>
              <a:ext uri="{FF2B5EF4-FFF2-40B4-BE49-F238E27FC236}">
                <a16:creationId xmlns:a16="http://schemas.microsoft.com/office/drawing/2014/main" id="{4C155FF9-09CE-4BAE-957A-F1CC1DD4F01A}"/>
              </a:ext>
            </a:extLst>
          </p:cNvPr>
          <p:cNvSpPr>
            <a:spLocks noGrp="1"/>
          </p:cNvSpPr>
          <p:nvPr>
            <p:ph type="title"/>
          </p:nvPr>
        </p:nvSpPr>
        <p:spPr/>
        <p:txBody>
          <a:bodyPr/>
          <a:lstStyle/>
          <a:p>
            <a:r>
              <a:rPr lang="da-DK" dirty="0" err="1"/>
              <a:t>forEach</a:t>
            </a:r>
            <a:r>
              <a:rPr lang="da-DK" dirty="0"/>
              <a:t>() løkker</a:t>
            </a:r>
          </a:p>
        </p:txBody>
      </p:sp>
      <p:sp>
        <p:nvSpPr>
          <p:cNvPr id="4" name="Pladsholder til slidenummer 3">
            <a:extLst>
              <a:ext uri="{FF2B5EF4-FFF2-40B4-BE49-F238E27FC236}">
                <a16:creationId xmlns:a16="http://schemas.microsoft.com/office/drawing/2014/main" id="{00052128-9E59-4A20-81AD-F34D3252D9A1}"/>
              </a:ext>
            </a:extLst>
          </p:cNvPr>
          <p:cNvSpPr>
            <a:spLocks noGrp="1"/>
          </p:cNvSpPr>
          <p:nvPr>
            <p:ph type="sldNum" sz="quarter" idx="10"/>
          </p:nvPr>
        </p:nvSpPr>
        <p:spPr/>
        <p:txBody>
          <a:bodyPr/>
          <a:lstStyle/>
          <a:p>
            <a:pPr marL="180975" indent="-180975"/>
            <a:r>
              <a:rPr lang="en-GB"/>
              <a:t>Side </a:t>
            </a:r>
            <a:fld id="{EDB0DC35-459C-3B4E-A4B1-B3E8F3307FCE}" type="slidenum">
              <a:rPr lang="en-DK" smtClean="0"/>
              <a:pPr marL="180975" indent="-180975"/>
              <a:t>13</a:t>
            </a:fld>
            <a:endParaRPr lang="en-DK"/>
          </a:p>
        </p:txBody>
      </p:sp>
    </p:spTree>
    <p:extLst>
      <p:ext uri="{BB962C8B-B14F-4D97-AF65-F5344CB8AC3E}">
        <p14:creationId xmlns:p14="http://schemas.microsoft.com/office/powerpoint/2010/main" val="303424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DDC151-101C-4B4E-AC86-4D477D8AFB0A}"/>
              </a:ext>
            </a:extLst>
          </p:cNvPr>
          <p:cNvSpPr>
            <a:spLocks noGrp="1"/>
          </p:cNvSpPr>
          <p:nvPr>
            <p:ph type="title"/>
          </p:nvPr>
        </p:nvSpPr>
        <p:spPr/>
        <p:txBody>
          <a:bodyPr/>
          <a:lstStyle/>
          <a:p>
            <a:r>
              <a:rPr lang="da-DK" dirty="0" err="1"/>
              <a:t>forEach</a:t>
            </a:r>
            <a:r>
              <a:rPr lang="da-DK" dirty="0"/>
              <a:t>() løkker</a:t>
            </a:r>
          </a:p>
        </p:txBody>
      </p:sp>
      <p:sp>
        <p:nvSpPr>
          <p:cNvPr id="3" name="Pladsholder til slidenummer 2">
            <a:extLst>
              <a:ext uri="{FF2B5EF4-FFF2-40B4-BE49-F238E27FC236}">
                <a16:creationId xmlns:a16="http://schemas.microsoft.com/office/drawing/2014/main" id="{9ADBF349-BF29-486C-B7B4-D06CCA55C604}"/>
              </a:ext>
            </a:extLst>
          </p:cNvPr>
          <p:cNvSpPr>
            <a:spLocks noGrp="1"/>
          </p:cNvSpPr>
          <p:nvPr>
            <p:ph type="sldNum" sz="quarter" idx="10"/>
          </p:nvPr>
        </p:nvSpPr>
        <p:spPr/>
        <p:txBody>
          <a:bodyPr/>
          <a:lstStyle/>
          <a:p>
            <a:pPr marL="180975" indent="-180975"/>
            <a:r>
              <a:rPr lang="en-GB"/>
              <a:t>Side </a:t>
            </a:r>
            <a:fld id="{EDB0DC35-459C-3B4E-A4B1-B3E8F3307FCE}" type="slidenum">
              <a:rPr lang="en-DK" smtClean="0"/>
              <a:pPr marL="180975" indent="-180975"/>
              <a:t>14</a:t>
            </a:fld>
            <a:endParaRPr lang="en-DK"/>
          </a:p>
        </p:txBody>
      </p:sp>
      <p:sp>
        <p:nvSpPr>
          <p:cNvPr id="4" name="Pladsholder til indhold 3">
            <a:extLst>
              <a:ext uri="{FF2B5EF4-FFF2-40B4-BE49-F238E27FC236}">
                <a16:creationId xmlns:a16="http://schemas.microsoft.com/office/drawing/2014/main" id="{783CD7E5-0585-471C-AFED-82663E0BA311}"/>
              </a:ext>
            </a:extLst>
          </p:cNvPr>
          <p:cNvSpPr>
            <a:spLocks noGrp="1"/>
          </p:cNvSpPr>
          <p:nvPr>
            <p:ph sz="half" idx="1"/>
          </p:nvPr>
        </p:nvSpPr>
        <p:spPr/>
        <p:txBody>
          <a:bodyPr>
            <a:normAutofit/>
          </a:bodyPr>
          <a:lstStyle/>
          <a:p>
            <a:r>
              <a:rPr lang="da-DK" sz="1600" dirty="0" err="1">
                <a:latin typeface="Courier New" panose="02070309020205020404" pitchFamily="49" charset="0"/>
                <a:cs typeface="Courier New" panose="02070309020205020404" pitchFamily="49" charset="0"/>
              </a:rPr>
              <a:t>const</a:t>
            </a:r>
            <a:r>
              <a:rPr lang="da-DK" sz="1600" dirty="0">
                <a:latin typeface="Courier New" panose="02070309020205020404" pitchFamily="49" charset="0"/>
                <a:cs typeface="Courier New" panose="02070309020205020404" pitchFamily="49" charset="0"/>
              </a:rPr>
              <a:t> </a:t>
            </a:r>
            <a:r>
              <a:rPr lang="da-DK" sz="1600" dirty="0" err="1">
                <a:latin typeface="Courier New" panose="02070309020205020404" pitchFamily="49" charset="0"/>
                <a:cs typeface="Courier New" panose="02070309020205020404" pitchFamily="49" charset="0"/>
              </a:rPr>
              <a:t>numbers</a:t>
            </a:r>
            <a:r>
              <a:rPr lang="da-DK" sz="1600" dirty="0">
                <a:latin typeface="Courier New" panose="02070309020205020404" pitchFamily="49" charset="0"/>
                <a:cs typeface="Courier New" panose="02070309020205020404" pitchFamily="49" charset="0"/>
              </a:rPr>
              <a:t> = [1, 2, 3, 4, 5];</a:t>
            </a:r>
          </a:p>
          <a:p>
            <a:pPr>
              <a:tabLst>
                <a:tab pos="539750" algn="l"/>
              </a:tabLst>
            </a:pPr>
            <a:r>
              <a:rPr lang="da-DK" dirty="0"/>
              <a:t>// Metode nr. 1 - separat funktion</a:t>
            </a:r>
            <a:br>
              <a:rPr lang="da-DK" sz="1600" dirty="0"/>
            </a:br>
            <a:br>
              <a:rPr lang="da-DK" sz="1600" dirty="0"/>
            </a:br>
            <a:r>
              <a:rPr lang="da-DK" sz="1600" dirty="0" err="1">
                <a:latin typeface="Courier New" panose="02070309020205020404" pitchFamily="49" charset="0"/>
                <a:cs typeface="Courier New" panose="02070309020205020404" pitchFamily="49" charset="0"/>
              </a:rPr>
              <a:t>function</a:t>
            </a:r>
            <a:r>
              <a:rPr lang="da-DK" sz="1600" dirty="0">
                <a:latin typeface="Courier New" panose="02070309020205020404" pitchFamily="49" charset="0"/>
                <a:cs typeface="Courier New" panose="02070309020205020404" pitchFamily="49" charset="0"/>
              </a:rPr>
              <a:t> </a:t>
            </a:r>
            <a:r>
              <a:rPr lang="da-DK" sz="1600" dirty="0" err="1">
                <a:latin typeface="Courier New" panose="02070309020205020404" pitchFamily="49" charset="0"/>
                <a:cs typeface="Courier New" panose="02070309020205020404" pitchFamily="49" charset="0"/>
              </a:rPr>
              <a:t>printArray</a:t>
            </a:r>
            <a:r>
              <a:rPr lang="da-DK" sz="1600" dirty="0">
                <a:latin typeface="Courier New" panose="02070309020205020404" pitchFamily="49" charset="0"/>
                <a:cs typeface="Courier New" panose="02070309020205020404" pitchFamily="49" charset="0"/>
              </a:rPr>
              <a:t>(x)	</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console.log(x);</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br>
              <a:rPr lang="da-DK" sz="1600" dirty="0">
                <a:latin typeface="Courier New" panose="02070309020205020404" pitchFamily="49" charset="0"/>
                <a:cs typeface="Courier New" panose="02070309020205020404" pitchFamily="49" charset="0"/>
              </a:rPr>
            </a:br>
            <a:r>
              <a:rPr lang="da-DK" sz="1600" dirty="0" err="1">
                <a:latin typeface="Courier New" panose="02070309020205020404" pitchFamily="49" charset="0"/>
                <a:cs typeface="Courier New" panose="02070309020205020404" pitchFamily="49" charset="0"/>
              </a:rPr>
              <a:t>numbers.forEach</a:t>
            </a:r>
            <a:r>
              <a:rPr lang="da-DK" sz="1600" dirty="0">
                <a:latin typeface="Courier New" panose="02070309020205020404" pitchFamily="49" charset="0"/>
                <a:cs typeface="Courier New" panose="02070309020205020404" pitchFamily="49" charset="0"/>
              </a:rPr>
              <a:t>(</a:t>
            </a:r>
            <a:r>
              <a:rPr lang="da-DK" sz="1600" dirty="0" err="1">
                <a:latin typeface="Courier New" panose="02070309020205020404" pitchFamily="49" charset="0"/>
                <a:cs typeface="Courier New" panose="02070309020205020404" pitchFamily="49" charset="0"/>
              </a:rPr>
              <a:t>printArray</a:t>
            </a: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endParaRPr lang="da-DK" sz="1600" dirty="0">
              <a:latin typeface="Courier New" panose="02070309020205020404" pitchFamily="49" charset="0"/>
              <a:cs typeface="Courier New" panose="02070309020205020404" pitchFamily="49" charset="0"/>
            </a:endParaRPr>
          </a:p>
          <a:p>
            <a:pPr>
              <a:tabLst>
                <a:tab pos="539750" algn="l"/>
              </a:tabLst>
            </a:pPr>
            <a:r>
              <a:rPr lang="da-DK" dirty="0"/>
              <a:t>// Metode nr. 2 - anonym funktion</a:t>
            </a:r>
            <a:br>
              <a:rPr lang="da-DK" sz="1600" dirty="0"/>
            </a:br>
            <a:br>
              <a:rPr lang="da-DK" sz="1600" dirty="0"/>
            </a:br>
            <a:r>
              <a:rPr lang="da-DK" sz="1600" dirty="0" err="1">
                <a:latin typeface="Courier New" panose="02070309020205020404" pitchFamily="49" charset="0"/>
                <a:cs typeface="Courier New" panose="02070309020205020404" pitchFamily="49" charset="0"/>
              </a:rPr>
              <a:t>numbers.forEach</a:t>
            </a:r>
            <a:r>
              <a:rPr lang="da-DK" sz="1600" dirty="0">
                <a:solidFill>
                  <a:schemeClr val="accent2">
                    <a:lumMod val="60000"/>
                    <a:lumOff val="40000"/>
                  </a:schemeClr>
                </a:solidFill>
                <a:latin typeface="Courier New" panose="02070309020205020404" pitchFamily="49" charset="0"/>
                <a:cs typeface="Courier New" panose="02070309020205020404" pitchFamily="49" charset="0"/>
              </a:rPr>
              <a:t>(</a:t>
            </a:r>
            <a:r>
              <a:rPr lang="da-DK" sz="1600" dirty="0" err="1">
                <a:latin typeface="Courier New" panose="02070309020205020404" pitchFamily="49" charset="0"/>
                <a:cs typeface="Courier New" panose="02070309020205020404" pitchFamily="49" charset="0"/>
              </a:rPr>
              <a:t>function</a:t>
            </a:r>
            <a:r>
              <a:rPr lang="da-DK" sz="1600" dirty="0">
                <a:latin typeface="Courier New" panose="02070309020205020404" pitchFamily="49" charset="0"/>
                <a:cs typeface="Courier New" panose="02070309020205020404" pitchFamily="49" charset="0"/>
              </a:rPr>
              <a:t>(x) </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console.log(x);</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r>
              <a:rPr lang="da-DK" sz="1600" dirty="0">
                <a:solidFill>
                  <a:schemeClr val="accent2">
                    <a:lumMod val="60000"/>
                    <a:lumOff val="40000"/>
                  </a:schemeClr>
                </a:solidFill>
                <a:latin typeface="Courier New" panose="02070309020205020404" pitchFamily="49" charset="0"/>
                <a:cs typeface="Courier New" panose="02070309020205020404" pitchFamily="49" charset="0"/>
              </a:rPr>
              <a:t>)</a:t>
            </a:r>
            <a:r>
              <a:rPr lang="da-DK" sz="1600" dirty="0">
                <a:latin typeface="Courier New" panose="02070309020205020404" pitchFamily="49" charset="0"/>
                <a:cs typeface="Courier New" panose="02070309020205020404" pitchFamily="49" charset="0"/>
              </a:rPr>
              <a:t>;</a:t>
            </a:r>
            <a:endParaRPr lang="da-DK" sz="1600" dirty="0"/>
          </a:p>
        </p:txBody>
      </p:sp>
      <p:sp>
        <p:nvSpPr>
          <p:cNvPr id="5" name="Pladsholder til indhold 4">
            <a:extLst>
              <a:ext uri="{FF2B5EF4-FFF2-40B4-BE49-F238E27FC236}">
                <a16:creationId xmlns:a16="http://schemas.microsoft.com/office/drawing/2014/main" id="{C0F1058E-186E-4BF0-9FB9-1FDE2C88AFC9}"/>
              </a:ext>
            </a:extLst>
          </p:cNvPr>
          <p:cNvSpPr>
            <a:spLocks noGrp="1"/>
          </p:cNvSpPr>
          <p:nvPr>
            <p:ph sz="half" idx="2"/>
          </p:nvPr>
        </p:nvSpPr>
        <p:spPr>
          <a:xfrm>
            <a:off x="6455950" y="1657204"/>
            <a:ext cx="4800314" cy="4673257"/>
          </a:xfrm>
        </p:spPr>
        <p:txBody>
          <a:bodyPr>
            <a:normAutofit/>
          </a:bodyPr>
          <a:lstStyle/>
          <a:p>
            <a:endParaRPr lang="da-DK" sz="1600" dirty="0">
              <a:latin typeface="Courier New" panose="02070309020205020404" pitchFamily="49" charset="0"/>
              <a:cs typeface="Courier New" panose="02070309020205020404" pitchFamily="49" charset="0"/>
            </a:endParaRPr>
          </a:p>
          <a:p>
            <a:r>
              <a:rPr lang="da-DK" dirty="0"/>
              <a:t>// Metode nr. 3 - kort kode</a:t>
            </a:r>
            <a:br>
              <a:rPr lang="da-DK" dirty="0"/>
            </a:br>
            <a:br>
              <a:rPr lang="da-DK" dirty="0"/>
            </a:br>
            <a:r>
              <a:rPr lang="da-DK" sz="1600" dirty="0" err="1">
                <a:latin typeface="Courier New" panose="02070309020205020404" pitchFamily="49" charset="0"/>
                <a:cs typeface="Courier New" panose="02070309020205020404" pitchFamily="49" charset="0"/>
              </a:rPr>
              <a:t>numbers.forEach</a:t>
            </a:r>
            <a:r>
              <a:rPr lang="da-DK" sz="1600" dirty="0">
                <a:latin typeface="Courier New" panose="02070309020205020404" pitchFamily="49" charset="0"/>
                <a:cs typeface="Courier New" panose="02070309020205020404" pitchFamily="49" charset="0"/>
              </a:rPr>
              <a:t>(x =&gt; console.log(x));</a:t>
            </a:r>
            <a:br>
              <a:rPr lang="da-DK" sz="1600" dirty="0">
                <a:latin typeface="Courier New" panose="02070309020205020404" pitchFamily="49" charset="0"/>
                <a:cs typeface="Courier New" panose="02070309020205020404" pitchFamily="49" charset="0"/>
              </a:rPr>
            </a:br>
            <a:endParaRPr lang="da-DK" sz="1600" dirty="0">
              <a:latin typeface="Courier New" panose="02070309020205020404" pitchFamily="49" charset="0"/>
              <a:cs typeface="Courier New" panose="02070309020205020404" pitchFamily="49" charset="0"/>
            </a:endParaRPr>
          </a:p>
          <a:p>
            <a:pPr>
              <a:tabLst>
                <a:tab pos="447675" algn="l"/>
              </a:tabLst>
            </a:pPr>
            <a:r>
              <a:rPr lang="da-DK" dirty="0"/>
              <a:t>// Overføre både værdi og </a:t>
            </a:r>
            <a:r>
              <a:rPr lang="da-DK" dirty="0" err="1"/>
              <a:t>index</a:t>
            </a:r>
            <a:br>
              <a:rPr lang="da-DK" dirty="0"/>
            </a:br>
            <a:br>
              <a:rPr lang="da-DK" dirty="0"/>
            </a:br>
            <a:r>
              <a:rPr lang="da-DK" sz="1600" dirty="0" err="1">
                <a:latin typeface="Courier New" panose="02070309020205020404" pitchFamily="49" charset="0"/>
                <a:cs typeface="Courier New" panose="02070309020205020404" pitchFamily="49" charset="0"/>
              </a:rPr>
              <a:t>numbers.forEach</a:t>
            </a:r>
            <a:r>
              <a:rPr lang="da-DK" sz="1600" dirty="0">
                <a:latin typeface="Courier New" panose="02070309020205020404" pitchFamily="49" charset="0"/>
                <a:cs typeface="Courier New" panose="02070309020205020404" pitchFamily="49" charset="0"/>
              </a:rPr>
              <a:t>((x, </a:t>
            </a:r>
            <a:r>
              <a:rPr lang="da-DK" sz="1600" dirty="0" err="1">
                <a:latin typeface="Courier New" panose="02070309020205020404" pitchFamily="49" charset="0"/>
                <a:cs typeface="Courier New" panose="02070309020205020404" pitchFamily="49" charset="0"/>
              </a:rPr>
              <a:t>index</a:t>
            </a: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console.log(‘Index: ‘ + </a:t>
            </a:r>
            <a:r>
              <a:rPr lang="da-DK" sz="1600" dirty="0" err="1">
                <a:latin typeface="Courier New" panose="02070309020205020404" pitchFamily="49" charset="0"/>
                <a:cs typeface="Courier New" panose="02070309020205020404" pitchFamily="49" charset="0"/>
              </a:rPr>
              <a:t>index</a:t>
            </a:r>
            <a:r>
              <a:rPr lang="da-DK" sz="1600" dirty="0">
                <a:latin typeface="Courier New" panose="02070309020205020404" pitchFamily="49" charset="0"/>
                <a:cs typeface="Courier New" panose="02070309020205020404" pitchFamily="49" charset="0"/>
              </a:rPr>
              <a:t> + </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‘Value: ‘ + x);</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Index: 0 Value: 1</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Index: 1 Value: 2</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Index: 2 Value: 3…</a:t>
            </a:r>
          </a:p>
        </p:txBody>
      </p:sp>
    </p:spTree>
    <p:extLst>
      <p:ext uri="{BB962C8B-B14F-4D97-AF65-F5344CB8AC3E}">
        <p14:creationId xmlns:p14="http://schemas.microsoft.com/office/powerpoint/2010/main" val="290194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71129-FB16-4E33-B1E3-41310CC02FF6}"/>
              </a:ext>
            </a:extLst>
          </p:cNvPr>
          <p:cNvSpPr>
            <a:spLocks noGrp="1"/>
          </p:cNvSpPr>
          <p:nvPr>
            <p:ph type="title"/>
          </p:nvPr>
        </p:nvSpPr>
        <p:spPr/>
        <p:txBody>
          <a:bodyPr/>
          <a:lstStyle/>
          <a:p>
            <a:r>
              <a:rPr lang="da-DK" dirty="0"/>
              <a:t>Arrays</a:t>
            </a:r>
          </a:p>
        </p:txBody>
      </p:sp>
      <p:sp>
        <p:nvSpPr>
          <p:cNvPr id="3" name="Pladsholder til indhold 2">
            <a:extLst>
              <a:ext uri="{FF2B5EF4-FFF2-40B4-BE49-F238E27FC236}">
                <a16:creationId xmlns:a16="http://schemas.microsoft.com/office/drawing/2014/main" id="{F8ABC909-F737-41BD-A7E7-470F51AA93DE}"/>
              </a:ext>
            </a:extLst>
          </p:cNvPr>
          <p:cNvSpPr>
            <a:spLocks noGrp="1"/>
          </p:cNvSpPr>
          <p:nvPr>
            <p:ph sz="half" idx="1"/>
          </p:nvPr>
        </p:nvSpPr>
        <p:spPr/>
        <p:txBody>
          <a:bodyPr>
            <a:normAutofit/>
          </a:bodyPr>
          <a:lstStyle/>
          <a:p>
            <a:r>
              <a:rPr lang="da-DK" sz="2600" dirty="0"/>
              <a:t>Arrays er en variabeltype, som kan indeholde flere værdier</a:t>
            </a:r>
            <a:endParaRPr lang="da-DK" sz="2200" dirty="0">
              <a:latin typeface="Courier New" panose="02070309020205020404" pitchFamily="49" charset="0"/>
              <a:cs typeface="Courier New" panose="02070309020205020404" pitchFamily="49" charset="0"/>
            </a:endParaRPr>
          </a:p>
          <a:p>
            <a:r>
              <a:rPr lang="da-DK" sz="2600" dirty="0"/>
              <a:t>I JavaScript kan et array oprettes på flere forskellige måder:</a:t>
            </a:r>
            <a:br>
              <a:rPr lang="da-DK" sz="2600" dirty="0"/>
            </a:br>
            <a:br>
              <a:rPr lang="da-DK" sz="2600" dirty="0"/>
            </a:br>
            <a:r>
              <a:rPr lang="da-DK" sz="1800" dirty="0">
                <a:latin typeface="Courier New" panose="02070309020205020404" pitchFamily="49" charset="0"/>
                <a:cs typeface="Courier New" panose="02070309020205020404" pitchFamily="49" charset="0"/>
              </a:rPr>
              <a:t>let array1 = new Array();</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let array2 = [];</a:t>
            </a:r>
            <a:br>
              <a:rPr lang="da-DK" sz="2600" dirty="0"/>
            </a:br>
            <a:endParaRPr lang="da-DK" sz="2600" dirty="0"/>
          </a:p>
          <a:p>
            <a:r>
              <a:rPr lang="da-DK" sz="2600" dirty="0"/>
              <a:t>I JavaScript opfattes et array som et objekt, som derfor også har forskellige properties, der kan læses og metoder, der kan køres på array objektet</a:t>
            </a:r>
          </a:p>
        </p:txBody>
      </p:sp>
      <p:sp>
        <p:nvSpPr>
          <p:cNvPr id="4" name="Pladsholder til slidenummer 3">
            <a:extLst>
              <a:ext uri="{FF2B5EF4-FFF2-40B4-BE49-F238E27FC236}">
                <a16:creationId xmlns:a16="http://schemas.microsoft.com/office/drawing/2014/main" id="{C8A5D385-1392-4B6B-A6A1-ABC58D090CEA}"/>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2</a:t>
            </a:fld>
            <a:endParaRPr lang="en-DK" dirty="0"/>
          </a:p>
        </p:txBody>
      </p:sp>
      <p:sp>
        <p:nvSpPr>
          <p:cNvPr id="6" name="Pladsholder til tekst 5">
            <a:extLst>
              <a:ext uri="{FF2B5EF4-FFF2-40B4-BE49-F238E27FC236}">
                <a16:creationId xmlns:a16="http://schemas.microsoft.com/office/drawing/2014/main" id="{1D09DF33-76B3-4326-9B6E-CAC8BBDC92B5}"/>
              </a:ext>
            </a:extLst>
          </p:cNvPr>
          <p:cNvSpPr>
            <a:spLocks noGrp="1"/>
          </p:cNvSpPr>
          <p:nvPr>
            <p:ph type="body" sz="quarter" idx="12"/>
          </p:nvPr>
        </p:nvSpPr>
        <p:spPr/>
        <p:txBody>
          <a:bodyPr/>
          <a:lstStyle/>
          <a:p>
            <a:endParaRPr lang="da-DK"/>
          </a:p>
        </p:txBody>
      </p:sp>
      <p:pic>
        <p:nvPicPr>
          <p:cNvPr id="10" name="Pladsholder til billede 9">
            <a:extLst>
              <a:ext uri="{FF2B5EF4-FFF2-40B4-BE49-F238E27FC236}">
                <a16:creationId xmlns:a16="http://schemas.microsoft.com/office/drawing/2014/main" id="{FBBD17F0-3458-4569-BFF6-E11F9D4629D0}"/>
              </a:ext>
            </a:extLst>
          </p:cNvPr>
          <p:cNvPicPr>
            <a:picLocks noGrp="1" noChangeAspect="1"/>
          </p:cNvPicPr>
          <p:nvPr>
            <p:ph type="pic" sz="quarter" idx="10"/>
          </p:nvPr>
        </p:nvPicPr>
        <p:blipFill>
          <a:blip r:embed="rId2"/>
          <a:srcRect t="1" b="1"/>
          <a:stretch>
            <a:fillRect/>
          </a:stretch>
        </p:blipFill>
        <p:spPr/>
      </p:pic>
    </p:spTree>
    <p:extLst>
      <p:ext uri="{BB962C8B-B14F-4D97-AF65-F5344CB8AC3E}">
        <p14:creationId xmlns:p14="http://schemas.microsoft.com/office/powerpoint/2010/main" val="95442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124073-7977-411D-B993-669001FD5B15}"/>
              </a:ext>
            </a:extLst>
          </p:cNvPr>
          <p:cNvSpPr>
            <a:spLocks noGrp="1"/>
          </p:cNvSpPr>
          <p:nvPr>
            <p:ph type="title"/>
          </p:nvPr>
        </p:nvSpPr>
        <p:spPr/>
        <p:txBody>
          <a:bodyPr/>
          <a:lstStyle/>
          <a:p>
            <a:r>
              <a:rPr lang="da-DK" dirty="0"/>
              <a:t>Standard arrays</a:t>
            </a:r>
          </a:p>
        </p:txBody>
      </p:sp>
      <p:sp>
        <p:nvSpPr>
          <p:cNvPr id="3" name="Pladsholder til indhold 2">
            <a:extLst>
              <a:ext uri="{FF2B5EF4-FFF2-40B4-BE49-F238E27FC236}">
                <a16:creationId xmlns:a16="http://schemas.microsoft.com/office/drawing/2014/main" id="{3EBA359F-3D41-4A80-9BD2-E76C6415FA29}"/>
              </a:ext>
            </a:extLst>
          </p:cNvPr>
          <p:cNvSpPr>
            <a:spLocks noGrp="1"/>
          </p:cNvSpPr>
          <p:nvPr>
            <p:ph sz="half" idx="1"/>
          </p:nvPr>
        </p:nvSpPr>
        <p:spPr/>
        <p:txBody>
          <a:bodyPr>
            <a:normAutofit/>
          </a:bodyPr>
          <a:lstStyle/>
          <a:p>
            <a:r>
              <a:rPr lang="da-DK" dirty="0"/>
              <a:t>Standard arrays indeholder kun værdier</a:t>
            </a:r>
            <a:br>
              <a:rPr lang="da-DK" dirty="0"/>
            </a:br>
            <a:br>
              <a:rPr lang="da-DK" dirty="0"/>
            </a:br>
            <a:r>
              <a:rPr lang="da-DK" sz="1600" dirty="0">
                <a:latin typeface="Courier New" panose="02070309020205020404" pitchFamily="49" charset="0"/>
                <a:cs typeface="Courier New" panose="02070309020205020404" pitchFamily="49" charset="0"/>
              </a:rPr>
              <a:t>let bruger = [”Hanne”, ”Lund”, ”Vojens”];</a:t>
            </a:r>
            <a:br>
              <a:rPr lang="da-DK" dirty="0"/>
            </a:br>
            <a:endParaRPr lang="da-DK" dirty="0"/>
          </a:p>
          <a:p>
            <a:r>
              <a:rPr lang="da-DK" dirty="0"/>
              <a:t>Man henviser til værdierne med tal fra 0 og opefter</a:t>
            </a:r>
            <a:br>
              <a:rPr lang="da-DK" sz="1700" dirty="0">
                <a:latin typeface="Courier New" panose="02070309020205020404" pitchFamily="49" charset="0"/>
                <a:cs typeface="Courier New" panose="02070309020205020404" pitchFamily="49" charset="0"/>
              </a:rPr>
            </a:br>
            <a:br>
              <a:rPr lang="da-DK" sz="17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bruger[0] </a:t>
            </a:r>
            <a:r>
              <a:rPr lang="da-DK" dirty="0"/>
              <a:t>indeholder ”Hanne”</a:t>
            </a:r>
            <a:br>
              <a:rPr lang="da-DK" dirty="0"/>
            </a:br>
            <a:endParaRPr lang="da-DK" dirty="0"/>
          </a:p>
          <a:p>
            <a:r>
              <a:rPr lang="da-DK" dirty="0"/>
              <a:t>JavaScript betragter arrays som et objekt af klassen array, og derfor findes der properties og metoder til et array</a:t>
            </a:r>
          </a:p>
          <a:p>
            <a:r>
              <a:rPr lang="da-DK" dirty="0"/>
              <a:t>Du kan udskrive et standard array på samme måde som en variabel</a:t>
            </a:r>
            <a:br>
              <a:rPr lang="da-DK" dirty="0"/>
            </a:br>
            <a:br>
              <a:rPr lang="da-DK" dirty="0"/>
            </a:br>
            <a:r>
              <a:rPr lang="da-DK" sz="1800" dirty="0">
                <a:latin typeface="Courier New" panose="02070309020205020404" pitchFamily="49" charset="0"/>
                <a:cs typeface="Courier New" panose="02070309020205020404" pitchFamily="49" charset="0"/>
              </a:rPr>
              <a:t>console.log(array);</a:t>
            </a:r>
          </a:p>
        </p:txBody>
      </p:sp>
      <p:sp>
        <p:nvSpPr>
          <p:cNvPr id="4" name="Pladsholder til slidenummer 3">
            <a:extLst>
              <a:ext uri="{FF2B5EF4-FFF2-40B4-BE49-F238E27FC236}">
                <a16:creationId xmlns:a16="http://schemas.microsoft.com/office/drawing/2014/main" id="{79FE4940-54EE-47A4-AC35-8BA6008DE9F5}"/>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3</a:t>
            </a:fld>
            <a:r>
              <a:rPr lang="da-DK" dirty="0"/>
              <a:t> </a:t>
            </a:r>
            <a:endParaRPr lang="en-DK" dirty="0"/>
          </a:p>
        </p:txBody>
      </p:sp>
      <p:pic>
        <p:nvPicPr>
          <p:cNvPr id="8" name="Pladsholder til billede 7">
            <a:extLst>
              <a:ext uri="{FF2B5EF4-FFF2-40B4-BE49-F238E27FC236}">
                <a16:creationId xmlns:a16="http://schemas.microsoft.com/office/drawing/2014/main" id="{12D7A483-153B-4A03-8F35-E9E385FB2633}"/>
              </a:ext>
            </a:extLst>
          </p:cNvPr>
          <p:cNvPicPr>
            <a:picLocks noGrp="1" noChangeAspect="1"/>
          </p:cNvPicPr>
          <p:nvPr>
            <p:ph type="pic" sz="quarter" idx="10"/>
          </p:nvPr>
        </p:nvPicPr>
        <p:blipFill>
          <a:blip r:embed="rId2"/>
          <a:srcRect t="301" b="301"/>
          <a:stretch>
            <a:fillRect/>
          </a:stretch>
        </p:blipFill>
        <p:spPr/>
      </p:pic>
      <p:sp>
        <p:nvSpPr>
          <p:cNvPr id="6" name="Pladsholder til tekst 5">
            <a:extLst>
              <a:ext uri="{FF2B5EF4-FFF2-40B4-BE49-F238E27FC236}">
                <a16:creationId xmlns:a16="http://schemas.microsoft.com/office/drawing/2014/main" id="{16C6046A-9904-4E5B-9428-C412BF4312FD}"/>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67851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B7E45D-E283-4F0B-920B-DD4003F5649C}"/>
              </a:ext>
            </a:extLst>
          </p:cNvPr>
          <p:cNvSpPr>
            <a:spLocks noGrp="1"/>
          </p:cNvSpPr>
          <p:nvPr>
            <p:ph type="title"/>
          </p:nvPr>
        </p:nvSpPr>
        <p:spPr/>
        <p:txBody>
          <a:bodyPr/>
          <a:lstStyle/>
          <a:p>
            <a:r>
              <a:rPr lang="da-DK" dirty="0"/>
              <a:t>Standard arrays</a:t>
            </a:r>
          </a:p>
        </p:txBody>
      </p:sp>
      <p:sp>
        <p:nvSpPr>
          <p:cNvPr id="3" name="Pladsholder til indhold 2">
            <a:extLst>
              <a:ext uri="{FF2B5EF4-FFF2-40B4-BE49-F238E27FC236}">
                <a16:creationId xmlns:a16="http://schemas.microsoft.com/office/drawing/2014/main" id="{DE6EC4C9-3195-4D4D-8DAE-C3049C113392}"/>
              </a:ext>
            </a:extLst>
          </p:cNvPr>
          <p:cNvSpPr>
            <a:spLocks noGrp="1"/>
          </p:cNvSpPr>
          <p:nvPr>
            <p:ph sz="half" idx="1"/>
          </p:nvPr>
        </p:nvSpPr>
        <p:spPr/>
        <p:txBody>
          <a:bodyPr/>
          <a:lstStyle/>
          <a:p>
            <a:r>
              <a:rPr lang="da-DK" dirty="0"/>
              <a:t>Den vigtigste </a:t>
            </a:r>
            <a:r>
              <a:rPr lang="da-DK" dirty="0" err="1"/>
              <a:t>property</a:t>
            </a:r>
            <a:r>
              <a:rPr lang="da-DK" dirty="0"/>
              <a:t>, som et standard array har, er </a:t>
            </a:r>
            <a:r>
              <a:rPr lang="da-DK" dirty="0" err="1"/>
              <a:t>length</a:t>
            </a:r>
            <a:endParaRPr lang="da-DK" dirty="0"/>
          </a:p>
          <a:p>
            <a:r>
              <a:rPr lang="da-DK" dirty="0"/>
              <a:t>Du henviser til en </a:t>
            </a:r>
            <a:r>
              <a:rPr lang="da-DK" dirty="0" err="1"/>
              <a:t>property</a:t>
            </a:r>
            <a:r>
              <a:rPr lang="da-DK" dirty="0"/>
              <a:t> på et array på samme måde, som med objektorienteret notation:</a:t>
            </a:r>
            <a:br>
              <a:rPr lang="da-DK" dirty="0"/>
            </a:br>
            <a:br>
              <a:rPr lang="da-DK" dirty="0"/>
            </a:br>
            <a:r>
              <a:rPr lang="da-DK" sz="1800" dirty="0" err="1">
                <a:latin typeface="Courier New" panose="02070309020205020404" pitchFamily="49" charset="0"/>
                <a:cs typeface="Courier New" panose="02070309020205020404" pitchFamily="49" charset="0"/>
              </a:rPr>
              <a:t>array.length</a:t>
            </a:r>
            <a:br>
              <a:rPr lang="da-DK" sz="1800" dirty="0">
                <a:latin typeface="Courier New" panose="02070309020205020404" pitchFamily="49" charset="0"/>
                <a:cs typeface="Courier New" panose="02070309020205020404" pitchFamily="49" charset="0"/>
              </a:rPr>
            </a:br>
            <a:endParaRPr lang="da-DK" sz="1800" dirty="0">
              <a:latin typeface="Courier New" panose="02070309020205020404" pitchFamily="49" charset="0"/>
              <a:cs typeface="Courier New" panose="02070309020205020404" pitchFamily="49" charset="0"/>
            </a:endParaRPr>
          </a:p>
          <a:p>
            <a:r>
              <a:rPr lang="da-DK" dirty="0"/>
              <a:t>I eksemplet til højre er brugt følgende kode til at oprette og udskrive arrayet i konsollen</a:t>
            </a:r>
            <a:br>
              <a:rPr lang="da-DK" sz="1600" dirty="0">
                <a:latin typeface="Courier New" panose="02070309020205020404" pitchFamily="49" charset="0"/>
                <a:cs typeface="Courier New" panose="02070309020205020404" pitchFamily="49" charset="0"/>
              </a:rPr>
            </a:b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let user = ["Hanne", "Lund", "Vojens", 48];</a:t>
            </a:r>
            <a:br>
              <a:rPr lang="da-DK" sz="16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console.log(user);</a:t>
            </a:r>
          </a:p>
          <a:p>
            <a:endParaRPr lang="da-DK" dirty="0"/>
          </a:p>
          <a:p>
            <a:r>
              <a:rPr lang="da-DK" dirty="0"/>
              <a:t>Du kan finde alle array metoder på </a:t>
            </a:r>
            <a:r>
              <a:rPr lang="da-DK" dirty="0">
                <a:hlinkClick r:id="rId2"/>
              </a:rPr>
              <a:t>w3schools</a:t>
            </a:r>
            <a:r>
              <a:rPr lang="da-DK" dirty="0"/>
              <a:t> eller </a:t>
            </a:r>
            <a:r>
              <a:rPr lang="da-DK" dirty="0">
                <a:hlinkClick r:id="rId3"/>
              </a:rPr>
              <a:t>MDN</a:t>
            </a:r>
            <a:br>
              <a:rPr lang="da-DK" dirty="0"/>
            </a:br>
            <a:endParaRPr lang="da-DK" dirty="0"/>
          </a:p>
          <a:p>
            <a:endParaRPr lang="da-DK" dirty="0"/>
          </a:p>
        </p:txBody>
      </p:sp>
      <p:sp>
        <p:nvSpPr>
          <p:cNvPr id="4" name="Pladsholder til slidenummer 3">
            <a:extLst>
              <a:ext uri="{FF2B5EF4-FFF2-40B4-BE49-F238E27FC236}">
                <a16:creationId xmlns:a16="http://schemas.microsoft.com/office/drawing/2014/main" id="{32199D24-FCB3-4D35-96B8-CE0CFC9DB8E6}"/>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4</a:t>
            </a:fld>
            <a:r>
              <a:rPr lang="da-DK" dirty="0"/>
              <a:t> </a:t>
            </a:r>
            <a:endParaRPr lang="en-DK" dirty="0"/>
          </a:p>
        </p:txBody>
      </p:sp>
      <p:sp>
        <p:nvSpPr>
          <p:cNvPr id="6" name="Pladsholder til tekst 5">
            <a:extLst>
              <a:ext uri="{FF2B5EF4-FFF2-40B4-BE49-F238E27FC236}">
                <a16:creationId xmlns:a16="http://schemas.microsoft.com/office/drawing/2014/main" id="{AF68A349-5595-4121-B14C-E0ACDD67E2DD}"/>
              </a:ext>
            </a:extLst>
          </p:cNvPr>
          <p:cNvSpPr>
            <a:spLocks noGrp="1"/>
          </p:cNvSpPr>
          <p:nvPr>
            <p:ph type="body" sz="quarter" idx="12"/>
          </p:nvPr>
        </p:nvSpPr>
        <p:spPr/>
        <p:txBody>
          <a:bodyPr/>
          <a:lstStyle/>
          <a:p>
            <a:endParaRPr lang="da-DK"/>
          </a:p>
        </p:txBody>
      </p:sp>
      <p:pic>
        <p:nvPicPr>
          <p:cNvPr id="7" name="Billede 6">
            <a:extLst>
              <a:ext uri="{FF2B5EF4-FFF2-40B4-BE49-F238E27FC236}">
                <a16:creationId xmlns:a16="http://schemas.microsoft.com/office/drawing/2014/main" id="{5B713A20-00EC-4F12-8C8D-54583B658B65}"/>
              </a:ext>
            </a:extLst>
          </p:cNvPr>
          <p:cNvPicPr>
            <a:picLocks noChangeAspect="1"/>
          </p:cNvPicPr>
          <p:nvPr/>
        </p:nvPicPr>
        <p:blipFill rotWithShape="1">
          <a:blip r:embed="rId4"/>
          <a:srcRect b="9170"/>
          <a:stretch/>
        </p:blipFill>
        <p:spPr>
          <a:xfrm>
            <a:off x="7495180" y="1237681"/>
            <a:ext cx="3870000" cy="5443413"/>
          </a:xfrm>
          <a:prstGeom prst="rect">
            <a:avLst/>
          </a:prstGeom>
        </p:spPr>
      </p:pic>
    </p:spTree>
    <p:extLst>
      <p:ext uri="{BB962C8B-B14F-4D97-AF65-F5344CB8AC3E}">
        <p14:creationId xmlns:p14="http://schemas.microsoft.com/office/powerpoint/2010/main" val="3364693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BE877C-46FF-4A28-8038-4E39E83B28DD}"/>
              </a:ext>
            </a:extLst>
          </p:cNvPr>
          <p:cNvSpPr>
            <a:spLocks noGrp="1"/>
          </p:cNvSpPr>
          <p:nvPr>
            <p:ph type="title"/>
          </p:nvPr>
        </p:nvSpPr>
        <p:spPr/>
        <p:txBody>
          <a:bodyPr/>
          <a:lstStyle/>
          <a:p>
            <a:r>
              <a:rPr lang="da-DK" dirty="0"/>
              <a:t>Array metoder</a:t>
            </a:r>
          </a:p>
        </p:txBody>
      </p:sp>
      <p:sp>
        <p:nvSpPr>
          <p:cNvPr id="3" name="Pladsholder til indhold 2">
            <a:extLst>
              <a:ext uri="{FF2B5EF4-FFF2-40B4-BE49-F238E27FC236}">
                <a16:creationId xmlns:a16="http://schemas.microsoft.com/office/drawing/2014/main" id="{D9F4E666-98CE-43EA-8753-D0F7B69DFDA2}"/>
              </a:ext>
            </a:extLst>
          </p:cNvPr>
          <p:cNvSpPr>
            <a:spLocks noGrp="1"/>
          </p:cNvSpPr>
          <p:nvPr>
            <p:ph sz="half" idx="1"/>
          </p:nvPr>
        </p:nvSpPr>
        <p:spPr/>
        <p:txBody>
          <a:bodyPr>
            <a:normAutofit lnSpcReduction="10000"/>
          </a:bodyPr>
          <a:lstStyle/>
          <a:p>
            <a:r>
              <a:rPr lang="da-DK" dirty="0"/>
              <a:t>Nogle af de vigtigste metoder til standard arrays er til at tilføje og fjerne elementer i arrayet</a:t>
            </a:r>
          </a:p>
          <a:p>
            <a:r>
              <a:rPr lang="da-DK" sz="1800" dirty="0">
                <a:latin typeface="Courier New" panose="02070309020205020404" pitchFamily="49" charset="0"/>
                <a:cs typeface="Courier New" panose="02070309020205020404" pitchFamily="49" charset="0"/>
              </a:rPr>
              <a:t>let array = [”Hanne”, ”Ronni”, ”Jens”];</a:t>
            </a:r>
          </a:p>
          <a:p>
            <a:r>
              <a:rPr lang="da-DK" dirty="0" err="1"/>
              <a:t>array.pop</a:t>
            </a:r>
            <a:r>
              <a:rPr lang="da-DK" dirty="0"/>
              <a:t>();</a:t>
            </a:r>
          </a:p>
          <a:p>
            <a:pPr lvl="1"/>
            <a:r>
              <a:rPr lang="da-DK" dirty="0"/>
              <a:t>Fjerner det sidste element i arrayet</a:t>
            </a:r>
          </a:p>
          <a:p>
            <a:pPr lvl="1"/>
            <a:r>
              <a:rPr lang="da-DK" dirty="0"/>
              <a:t>Returnerer det fjernede element</a:t>
            </a:r>
            <a:br>
              <a:rPr lang="da-DK" dirty="0"/>
            </a:br>
            <a:r>
              <a:rPr lang="da-DK" sz="1800" dirty="0">
                <a:latin typeface="Courier New" panose="02070309020205020404" pitchFamily="49" charset="0"/>
                <a:cs typeface="Courier New" panose="02070309020205020404" pitchFamily="49" charset="0"/>
              </a:rPr>
              <a:t>let removed = </a:t>
            </a:r>
            <a:r>
              <a:rPr lang="da-DK" sz="1800" dirty="0" err="1">
                <a:latin typeface="Courier New" panose="02070309020205020404" pitchFamily="49" charset="0"/>
                <a:cs typeface="Courier New" panose="02070309020205020404" pitchFamily="49" charset="0"/>
              </a:rPr>
              <a:t>array.pop</a:t>
            </a:r>
            <a:r>
              <a:rPr lang="da-DK" sz="1800" dirty="0">
                <a:latin typeface="Courier New" panose="02070309020205020404" pitchFamily="49" charset="0"/>
                <a:cs typeface="Courier New" panose="02070309020205020404" pitchFamily="49" charset="0"/>
              </a:rPr>
              <a:t>();</a:t>
            </a:r>
          </a:p>
          <a:p>
            <a:r>
              <a:rPr lang="da-DK" dirty="0" err="1"/>
              <a:t>array.shift</a:t>
            </a:r>
            <a:r>
              <a:rPr lang="da-DK" dirty="0"/>
              <a:t>();</a:t>
            </a:r>
          </a:p>
          <a:p>
            <a:pPr lvl="1"/>
            <a:r>
              <a:rPr lang="da-DK" dirty="0"/>
              <a:t>Fjerner det første element i arrayet</a:t>
            </a:r>
          </a:p>
          <a:p>
            <a:pPr lvl="1"/>
            <a:r>
              <a:rPr lang="da-DK" dirty="0"/>
              <a:t>Returnerer det fjernede element</a:t>
            </a:r>
            <a:br>
              <a:rPr lang="da-DK" dirty="0"/>
            </a:br>
            <a:r>
              <a:rPr lang="da-DK" sz="1800" dirty="0">
                <a:latin typeface="Courier New" panose="02070309020205020404" pitchFamily="49" charset="0"/>
                <a:cs typeface="Courier New" panose="02070309020205020404" pitchFamily="49" charset="0"/>
              </a:rPr>
              <a:t>let removed = </a:t>
            </a:r>
            <a:r>
              <a:rPr lang="da-DK" sz="1800" dirty="0" err="1">
                <a:latin typeface="Courier New" panose="02070309020205020404" pitchFamily="49" charset="0"/>
                <a:cs typeface="Courier New" panose="02070309020205020404" pitchFamily="49" charset="0"/>
              </a:rPr>
              <a:t>array.shift</a:t>
            </a:r>
            <a:r>
              <a:rPr lang="da-DK" sz="1800" dirty="0">
                <a:latin typeface="Courier New" panose="02070309020205020404" pitchFamily="49" charset="0"/>
                <a:cs typeface="Courier New" panose="02070309020205020404" pitchFamily="49" charset="0"/>
              </a:rPr>
              <a:t>();</a:t>
            </a:r>
          </a:p>
          <a:p>
            <a:r>
              <a:rPr lang="da-DK" dirty="0" err="1"/>
              <a:t>array.push</a:t>
            </a:r>
            <a:r>
              <a:rPr lang="da-DK" dirty="0"/>
              <a:t>(”Ulf”);</a:t>
            </a:r>
          </a:p>
          <a:p>
            <a:pPr lvl="1"/>
            <a:r>
              <a:rPr lang="da-DK" dirty="0"/>
              <a:t>Indsætter elementet sidst i arrayet</a:t>
            </a:r>
          </a:p>
          <a:p>
            <a:pPr lvl="1"/>
            <a:r>
              <a:rPr lang="da-DK" dirty="0"/>
              <a:t>Returnerer den nye længde på arrayet</a:t>
            </a:r>
            <a:br>
              <a:rPr lang="da-DK" dirty="0"/>
            </a:br>
            <a:r>
              <a:rPr lang="da-DK" sz="1800" dirty="0">
                <a:latin typeface="Courier New" panose="02070309020205020404" pitchFamily="49" charset="0"/>
                <a:cs typeface="Courier New" panose="02070309020205020404" pitchFamily="49" charset="0"/>
              </a:rPr>
              <a:t>let </a:t>
            </a:r>
            <a:r>
              <a:rPr lang="da-DK" sz="1800" dirty="0" err="1">
                <a:latin typeface="Courier New" panose="02070309020205020404" pitchFamily="49" charset="0"/>
                <a:cs typeface="Courier New" panose="02070309020205020404" pitchFamily="49" charset="0"/>
              </a:rPr>
              <a:t>newLength</a:t>
            </a:r>
            <a:r>
              <a:rPr lang="da-DK" sz="1800" dirty="0">
                <a:latin typeface="Courier New" panose="02070309020205020404" pitchFamily="49" charset="0"/>
                <a:cs typeface="Courier New" panose="02070309020205020404" pitchFamily="49" charset="0"/>
              </a:rPr>
              <a:t> = </a:t>
            </a:r>
            <a:r>
              <a:rPr lang="da-DK" sz="1800" dirty="0" err="1">
                <a:latin typeface="Courier New" panose="02070309020205020404" pitchFamily="49" charset="0"/>
                <a:cs typeface="Courier New" panose="02070309020205020404" pitchFamily="49" charset="0"/>
              </a:rPr>
              <a:t>array.push</a:t>
            </a:r>
            <a:r>
              <a:rPr lang="da-DK" sz="1800" dirty="0">
                <a:latin typeface="Courier New" panose="02070309020205020404" pitchFamily="49" charset="0"/>
                <a:cs typeface="Courier New" panose="02070309020205020404" pitchFamily="49" charset="0"/>
              </a:rPr>
              <a:t>(”Ulf”);</a:t>
            </a:r>
          </a:p>
          <a:p>
            <a:pPr lvl="1"/>
            <a:endParaRPr lang="da-DK" dirty="0"/>
          </a:p>
        </p:txBody>
      </p:sp>
      <p:sp>
        <p:nvSpPr>
          <p:cNvPr id="4" name="Pladsholder til slidenummer 3">
            <a:extLst>
              <a:ext uri="{FF2B5EF4-FFF2-40B4-BE49-F238E27FC236}">
                <a16:creationId xmlns:a16="http://schemas.microsoft.com/office/drawing/2014/main" id="{9BEB1F3A-8D6C-4425-93E2-68BEE560451E}"/>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5</a:t>
            </a:fld>
            <a:r>
              <a:rPr lang="da-DK" dirty="0"/>
              <a:t> </a:t>
            </a:r>
            <a:endParaRPr lang="en-DK" dirty="0"/>
          </a:p>
        </p:txBody>
      </p:sp>
      <p:pic>
        <p:nvPicPr>
          <p:cNvPr id="8" name="Pladsholder til billede 7">
            <a:extLst>
              <a:ext uri="{FF2B5EF4-FFF2-40B4-BE49-F238E27FC236}">
                <a16:creationId xmlns:a16="http://schemas.microsoft.com/office/drawing/2014/main" id="{A4991D64-0998-4E72-8C7B-CFB76CDE8433}"/>
              </a:ext>
            </a:extLst>
          </p:cNvPr>
          <p:cNvPicPr>
            <a:picLocks noGrp="1" noChangeAspect="1"/>
          </p:cNvPicPr>
          <p:nvPr>
            <p:ph type="pic" sz="quarter" idx="10"/>
          </p:nvPr>
        </p:nvPicPr>
        <p:blipFill>
          <a:blip r:embed="rId2"/>
          <a:srcRect t="304" b="304"/>
          <a:stretch>
            <a:fillRect/>
          </a:stretch>
        </p:blipFill>
        <p:spPr/>
      </p:pic>
      <p:sp>
        <p:nvSpPr>
          <p:cNvPr id="6" name="Pladsholder til tekst 5">
            <a:extLst>
              <a:ext uri="{FF2B5EF4-FFF2-40B4-BE49-F238E27FC236}">
                <a16:creationId xmlns:a16="http://schemas.microsoft.com/office/drawing/2014/main" id="{22476AB4-7035-456D-A07E-ABDD47FD4A8B}"/>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70839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ED3C27-E9DD-467D-A397-FE62EBD62224}"/>
              </a:ext>
            </a:extLst>
          </p:cNvPr>
          <p:cNvSpPr>
            <a:spLocks noGrp="1"/>
          </p:cNvSpPr>
          <p:nvPr>
            <p:ph type="title"/>
          </p:nvPr>
        </p:nvSpPr>
        <p:spPr/>
        <p:txBody>
          <a:bodyPr/>
          <a:lstStyle/>
          <a:p>
            <a:r>
              <a:rPr lang="da-DK" dirty="0"/>
              <a:t>Array metoder</a:t>
            </a:r>
          </a:p>
        </p:txBody>
      </p:sp>
      <p:sp>
        <p:nvSpPr>
          <p:cNvPr id="3" name="Pladsholder til indhold 2">
            <a:extLst>
              <a:ext uri="{FF2B5EF4-FFF2-40B4-BE49-F238E27FC236}">
                <a16:creationId xmlns:a16="http://schemas.microsoft.com/office/drawing/2014/main" id="{4FB11A17-B619-4104-A336-BCFA8A7B2FB7}"/>
              </a:ext>
            </a:extLst>
          </p:cNvPr>
          <p:cNvSpPr>
            <a:spLocks noGrp="1"/>
          </p:cNvSpPr>
          <p:nvPr>
            <p:ph sz="half" idx="1"/>
          </p:nvPr>
        </p:nvSpPr>
        <p:spPr/>
        <p:txBody>
          <a:bodyPr/>
          <a:lstStyle/>
          <a:p>
            <a:r>
              <a:rPr lang="da-DK" dirty="0" err="1"/>
              <a:t>array.unshift</a:t>
            </a:r>
            <a:r>
              <a:rPr lang="da-DK" dirty="0"/>
              <a:t>(”Ulf”);</a:t>
            </a:r>
          </a:p>
          <a:p>
            <a:pPr lvl="1"/>
            <a:r>
              <a:rPr lang="da-DK" dirty="0"/>
              <a:t>Indsætter elementet først i arrayet</a:t>
            </a:r>
          </a:p>
          <a:p>
            <a:pPr lvl="1"/>
            <a:r>
              <a:rPr lang="da-DK" dirty="0"/>
              <a:t>Returnerer den nye længde på arrayet</a:t>
            </a:r>
            <a:br>
              <a:rPr lang="da-DK" dirty="0"/>
            </a:br>
            <a:br>
              <a:rPr lang="da-DK" dirty="0"/>
            </a:br>
            <a:r>
              <a:rPr lang="da-DK" sz="1800" dirty="0">
                <a:latin typeface="Courier New" panose="02070309020205020404" pitchFamily="49" charset="0"/>
                <a:cs typeface="Courier New" panose="02070309020205020404" pitchFamily="49" charset="0"/>
              </a:rPr>
              <a:t>let </a:t>
            </a:r>
            <a:r>
              <a:rPr lang="da-DK" sz="1800" dirty="0" err="1">
                <a:latin typeface="Courier New" panose="02070309020205020404" pitchFamily="49" charset="0"/>
                <a:cs typeface="Courier New" panose="02070309020205020404" pitchFamily="49" charset="0"/>
              </a:rPr>
              <a:t>newLength</a:t>
            </a:r>
            <a:r>
              <a:rPr lang="da-DK" sz="1800" dirty="0">
                <a:latin typeface="Courier New" panose="02070309020205020404" pitchFamily="49" charset="0"/>
                <a:cs typeface="Courier New" panose="02070309020205020404" pitchFamily="49" charset="0"/>
              </a:rPr>
              <a:t> = </a:t>
            </a:r>
            <a:r>
              <a:rPr lang="da-DK" sz="1800" dirty="0" err="1">
                <a:latin typeface="Courier New" panose="02070309020205020404" pitchFamily="49" charset="0"/>
                <a:cs typeface="Courier New" panose="02070309020205020404" pitchFamily="49" charset="0"/>
              </a:rPr>
              <a:t>array.unshift</a:t>
            </a:r>
            <a:r>
              <a:rPr lang="da-DK" sz="1800" dirty="0">
                <a:latin typeface="Courier New" panose="02070309020205020404" pitchFamily="49" charset="0"/>
                <a:cs typeface="Courier New" panose="02070309020205020404" pitchFamily="49" charset="0"/>
              </a:rPr>
              <a:t>(”Ulf”);</a:t>
            </a:r>
          </a:p>
          <a:p>
            <a:r>
              <a:rPr lang="da-DK" dirty="0" err="1"/>
              <a:t>array.slice</a:t>
            </a:r>
            <a:r>
              <a:rPr lang="da-DK" dirty="0"/>
              <a:t>(</a:t>
            </a:r>
            <a:r>
              <a:rPr lang="da-DK" dirty="0" err="1"/>
              <a:t>slice</a:t>
            </a:r>
            <a:r>
              <a:rPr lang="da-DK" dirty="0"/>
              <a:t>-from, </a:t>
            </a:r>
            <a:r>
              <a:rPr lang="da-DK" dirty="0" err="1"/>
              <a:t>slice</a:t>
            </a:r>
            <a:r>
              <a:rPr lang="da-DK" dirty="0"/>
              <a:t>-to);</a:t>
            </a:r>
          </a:p>
          <a:p>
            <a:pPr lvl="1"/>
            <a:r>
              <a:rPr lang="da-DK" dirty="0"/>
              <a:t>Kopierer en del af arrayet og returnerer det i et nyt array</a:t>
            </a:r>
          </a:p>
          <a:p>
            <a:pPr lvl="1"/>
            <a:r>
              <a:rPr lang="da-DK" dirty="0"/>
              <a:t>Første tal angiver fra hvilken position kopien skal starte</a:t>
            </a:r>
          </a:p>
          <a:p>
            <a:pPr lvl="1"/>
            <a:r>
              <a:rPr lang="da-DK" dirty="0"/>
              <a:t>Andet tal angiver i hvilken position kopien skal slutte</a:t>
            </a:r>
            <a:br>
              <a:rPr lang="da-DK" dirty="0"/>
            </a:br>
            <a:br>
              <a:rPr lang="da-DK" dirty="0"/>
            </a:br>
            <a:r>
              <a:rPr lang="da-DK" sz="1800" dirty="0">
                <a:latin typeface="Courier New" panose="02070309020205020404" pitchFamily="49" charset="0"/>
                <a:cs typeface="Courier New" panose="02070309020205020404" pitchFamily="49" charset="0"/>
              </a:rPr>
              <a:t>let </a:t>
            </a:r>
            <a:r>
              <a:rPr lang="da-DK" sz="1800" dirty="0" err="1">
                <a:latin typeface="Courier New" panose="02070309020205020404" pitchFamily="49" charset="0"/>
                <a:cs typeface="Courier New" panose="02070309020205020404" pitchFamily="49" charset="0"/>
              </a:rPr>
              <a:t>newArray</a:t>
            </a:r>
            <a:r>
              <a:rPr lang="da-DK" sz="1800" dirty="0">
                <a:latin typeface="Courier New" panose="02070309020205020404" pitchFamily="49" charset="0"/>
                <a:cs typeface="Courier New" panose="02070309020205020404" pitchFamily="49" charset="0"/>
              </a:rPr>
              <a:t> = </a:t>
            </a:r>
            <a:r>
              <a:rPr lang="da-DK" sz="1800" dirty="0" err="1">
                <a:latin typeface="Courier New" panose="02070309020205020404" pitchFamily="49" charset="0"/>
                <a:cs typeface="Courier New" panose="02070309020205020404" pitchFamily="49" charset="0"/>
              </a:rPr>
              <a:t>array.slice</a:t>
            </a:r>
            <a:r>
              <a:rPr lang="da-DK" sz="1800" dirty="0">
                <a:latin typeface="Courier New" panose="02070309020205020404" pitchFamily="49" charset="0"/>
                <a:cs typeface="Courier New" panose="02070309020205020404" pitchFamily="49" charset="0"/>
              </a:rPr>
              <a:t>(1, 3);</a:t>
            </a:r>
          </a:p>
        </p:txBody>
      </p:sp>
      <p:sp>
        <p:nvSpPr>
          <p:cNvPr id="4" name="Pladsholder til slidenummer 3">
            <a:extLst>
              <a:ext uri="{FF2B5EF4-FFF2-40B4-BE49-F238E27FC236}">
                <a16:creationId xmlns:a16="http://schemas.microsoft.com/office/drawing/2014/main" id="{BB86568C-A87C-4CC4-8DF0-935E9332CEEF}"/>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6</a:t>
            </a:fld>
            <a:r>
              <a:rPr lang="da-DK" dirty="0"/>
              <a:t> </a:t>
            </a:r>
            <a:endParaRPr lang="en-DK" dirty="0"/>
          </a:p>
        </p:txBody>
      </p:sp>
      <p:pic>
        <p:nvPicPr>
          <p:cNvPr id="8" name="Pladsholder til billede 7">
            <a:extLst>
              <a:ext uri="{FF2B5EF4-FFF2-40B4-BE49-F238E27FC236}">
                <a16:creationId xmlns:a16="http://schemas.microsoft.com/office/drawing/2014/main" id="{CF07CE81-4021-44B3-AD1F-31148A675DB4}"/>
              </a:ext>
            </a:extLst>
          </p:cNvPr>
          <p:cNvPicPr>
            <a:picLocks noGrp="1" noChangeAspect="1"/>
          </p:cNvPicPr>
          <p:nvPr>
            <p:ph type="pic" sz="quarter" idx="10"/>
          </p:nvPr>
        </p:nvPicPr>
        <p:blipFill>
          <a:blip r:embed="rId2"/>
          <a:srcRect t="301" b="301"/>
          <a:stretch>
            <a:fillRect/>
          </a:stretch>
        </p:blipFill>
        <p:spPr/>
      </p:pic>
      <p:sp>
        <p:nvSpPr>
          <p:cNvPr id="6" name="Pladsholder til tekst 5">
            <a:extLst>
              <a:ext uri="{FF2B5EF4-FFF2-40B4-BE49-F238E27FC236}">
                <a16:creationId xmlns:a16="http://schemas.microsoft.com/office/drawing/2014/main" id="{BBCAB204-48BD-4B29-981B-2E0E649B0A46}"/>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101910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98C2B-DB50-416A-A607-F98BCA0A6786}"/>
              </a:ext>
            </a:extLst>
          </p:cNvPr>
          <p:cNvSpPr>
            <a:spLocks noGrp="1"/>
          </p:cNvSpPr>
          <p:nvPr>
            <p:ph type="title"/>
          </p:nvPr>
        </p:nvSpPr>
        <p:spPr/>
        <p:txBody>
          <a:bodyPr/>
          <a:lstStyle/>
          <a:p>
            <a:r>
              <a:rPr lang="da-DK" dirty="0"/>
              <a:t>Array metoder</a:t>
            </a:r>
          </a:p>
        </p:txBody>
      </p:sp>
      <p:sp>
        <p:nvSpPr>
          <p:cNvPr id="3" name="Pladsholder til indhold 2">
            <a:extLst>
              <a:ext uri="{FF2B5EF4-FFF2-40B4-BE49-F238E27FC236}">
                <a16:creationId xmlns:a16="http://schemas.microsoft.com/office/drawing/2014/main" id="{424C9F88-876C-4BC7-9ACE-034D29D642D9}"/>
              </a:ext>
            </a:extLst>
          </p:cNvPr>
          <p:cNvSpPr>
            <a:spLocks noGrp="1"/>
          </p:cNvSpPr>
          <p:nvPr>
            <p:ph sz="half" idx="1"/>
          </p:nvPr>
        </p:nvSpPr>
        <p:spPr/>
        <p:txBody>
          <a:bodyPr>
            <a:normAutofit lnSpcReduction="10000"/>
          </a:bodyPr>
          <a:lstStyle/>
          <a:p>
            <a:r>
              <a:rPr lang="da-DK" dirty="0" err="1"/>
              <a:t>array.splice</a:t>
            </a:r>
            <a:r>
              <a:rPr lang="da-DK" dirty="0"/>
              <a:t>(</a:t>
            </a:r>
            <a:r>
              <a:rPr lang="da-DK" dirty="0" err="1"/>
              <a:t>insert</a:t>
            </a:r>
            <a:r>
              <a:rPr lang="da-DK" dirty="0"/>
              <a:t> from, items to </a:t>
            </a:r>
            <a:r>
              <a:rPr lang="da-DK" dirty="0" err="1"/>
              <a:t>delete</a:t>
            </a:r>
            <a:r>
              <a:rPr lang="da-DK" dirty="0"/>
              <a:t>, ”element to </a:t>
            </a:r>
            <a:r>
              <a:rPr lang="da-DK" dirty="0" err="1"/>
              <a:t>insert</a:t>
            </a:r>
            <a:r>
              <a:rPr lang="da-DK" dirty="0"/>
              <a:t>”, ”element to </a:t>
            </a:r>
            <a:r>
              <a:rPr lang="da-DK" dirty="0" err="1"/>
              <a:t>insert</a:t>
            </a:r>
            <a:r>
              <a:rPr lang="da-DK" dirty="0"/>
              <a:t>”);</a:t>
            </a:r>
          </a:p>
          <a:p>
            <a:pPr lvl="1"/>
            <a:r>
              <a:rPr lang="da-DK" dirty="0"/>
              <a:t>Kan både indsætte og fjerne elementer i et array</a:t>
            </a:r>
          </a:p>
          <a:p>
            <a:pPr lvl="1"/>
            <a:r>
              <a:rPr lang="da-DK" dirty="0"/>
              <a:t>Første tal fortæller på hvilken position evt. nye elementer skal indsættes</a:t>
            </a:r>
          </a:p>
          <a:p>
            <a:pPr lvl="1"/>
            <a:r>
              <a:rPr lang="da-DK" dirty="0"/>
              <a:t>Andet tal fortæller hvor mange elementer (fra starten af arrayet), der skal slettes</a:t>
            </a:r>
          </a:p>
          <a:p>
            <a:pPr lvl="1"/>
            <a:r>
              <a:rPr lang="da-DK" dirty="0"/>
              <a:t>Tredje argument er det eller de elementer, der skal indsættes i arrayet</a:t>
            </a:r>
          </a:p>
          <a:p>
            <a:pPr lvl="1"/>
            <a:r>
              <a:rPr lang="da-DK" dirty="0" err="1"/>
              <a:t>Splice</a:t>
            </a:r>
            <a:r>
              <a:rPr lang="da-DK" dirty="0"/>
              <a:t> returnerer et array med evt. slettede elementer</a:t>
            </a:r>
            <a:br>
              <a:rPr lang="da-DK" dirty="0"/>
            </a:br>
            <a:br>
              <a:rPr lang="da-DK" dirty="0"/>
            </a:br>
            <a:r>
              <a:rPr lang="da-DK" sz="1800" dirty="0" err="1">
                <a:latin typeface="Courier New" panose="02070309020205020404" pitchFamily="49" charset="0"/>
                <a:cs typeface="Courier New" panose="02070309020205020404" pitchFamily="49" charset="0"/>
              </a:rPr>
              <a:t>array.splice</a:t>
            </a:r>
            <a:r>
              <a:rPr lang="da-DK" sz="1800" dirty="0">
                <a:latin typeface="Courier New" panose="02070309020205020404" pitchFamily="49" charset="0"/>
                <a:cs typeface="Courier New" panose="02070309020205020404" pitchFamily="49" charset="0"/>
              </a:rPr>
              <a:t>(2, 0, ”Ulf”, ”Linda”);</a:t>
            </a:r>
            <a:br>
              <a:rPr lang="da-DK" sz="1800" dirty="0">
                <a:latin typeface="Courier New" panose="02070309020205020404" pitchFamily="49" charset="0"/>
                <a:cs typeface="Courier New" panose="02070309020205020404" pitchFamily="49" charset="0"/>
              </a:rPr>
            </a:br>
            <a:br>
              <a:rPr lang="da-DK" sz="1800" dirty="0">
                <a:latin typeface="Courier New" panose="02070309020205020404" pitchFamily="49" charset="0"/>
                <a:cs typeface="Courier New" panose="02070309020205020404" pitchFamily="49" charset="0"/>
              </a:rPr>
            </a:br>
            <a:r>
              <a:rPr lang="da-DK" sz="1800" dirty="0" err="1">
                <a:latin typeface="Courier New" panose="02070309020205020404" pitchFamily="49" charset="0"/>
                <a:cs typeface="Courier New" panose="02070309020205020404" pitchFamily="49" charset="0"/>
              </a:rPr>
              <a:t>array.splice</a:t>
            </a:r>
            <a:r>
              <a:rPr lang="da-DK" sz="1800" dirty="0">
                <a:latin typeface="Courier New" panose="02070309020205020404" pitchFamily="49" charset="0"/>
                <a:cs typeface="Courier New" panose="02070309020205020404" pitchFamily="49" charset="0"/>
              </a:rPr>
              <a:t>(0, 2); </a:t>
            </a:r>
            <a:br>
              <a:rPr lang="da-DK" sz="1800" dirty="0">
                <a:latin typeface="Courier New" panose="02070309020205020404" pitchFamily="49" charset="0"/>
                <a:cs typeface="Courier New" panose="02070309020205020404" pitchFamily="49" charset="0"/>
              </a:rPr>
            </a:br>
            <a:r>
              <a:rPr lang="da-DK" sz="1800" dirty="0">
                <a:latin typeface="Courier New" panose="02070309020205020404" pitchFamily="49" charset="0"/>
                <a:cs typeface="Courier New" panose="02070309020205020404" pitchFamily="49" charset="0"/>
              </a:rPr>
              <a:t>// sletter element 0 og 1</a:t>
            </a:r>
          </a:p>
        </p:txBody>
      </p:sp>
      <p:sp>
        <p:nvSpPr>
          <p:cNvPr id="4" name="Pladsholder til slidenummer 3">
            <a:extLst>
              <a:ext uri="{FF2B5EF4-FFF2-40B4-BE49-F238E27FC236}">
                <a16:creationId xmlns:a16="http://schemas.microsoft.com/office/drawing/2014/main" id="{4628601E-62E0-429D-9B55-C77ED1688453}"/>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7</a:t>
            </a:fld>
            <a:r>
              <a:rPr lang="da-DK" dirty="0"/>
              <a:t> </a:t>
            </a:r>
            <a:endParaRPr lang="en-DK" dirty="0"/>
          </a:p>
        </p:txBody>
      </p:sp>
      <p:pic>
        <p:nvPicPr>
          <p:cNvPr id="8" name="Pladsholder til billede 7">
            <a:extLst>
              <a:ext uri="{FF2B5EF4-FFF2-40B4-BE49-F238E27FC236}">
                <a16:creationId xmlns:a16="http://schemas.microsoft.com/office/drawing/2014/main" id="{653E1060-E98C-44B6-AD8B-D468F5793D10}"/>
              </a:ext>
            </a:extLst>
          </p:cNvPr>
          <p:cNvPicPr>
            <a:picLocks noGrp="1" noChangeAspect="1"/>
          </p:cNvPicPr>
          <p:nvPr>
            <p:ph type="pic" sz="quarter" idx="10"/>
          </p:nvPr>
        </p:nvPicPr>
        <p:blipFill>
          <a:blip r:embed="rId2"/>
          <a:srcRect t="304" b="304"/>
          <a:stretch>
            <a:fillRect/>
          </a:stretch>
        </p:blipFill>
        <p:spPr/>
      </p:pic>
      <p:sp>
        <p:nvSpPr>
          <p:cNvPr id="6" name="Pladsholder til tekst 5">
            <a:extLst>
              <a:ext uri="{FF2B5EF4-FFF2-40B4-BE49-F238E27FC236}">
                <a16:creationId xmlns:a16="http://schemas.microsoft.com/office/drawing/2014/main" id="{9F50ED36-0649-4CB8-8802-05476BEA0D35}"/>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59989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E3D87-058E-4802-B6B0-126E14D179D2}"/>
              </a:ext>
            </a:extLst>
          </p:cNvPr>
          <p:cNvSpPr>
            <a:spLocks noGrp="1"/>
          </p:cNvSpPr>
          <p:nvPr>
            <p:ph type="title"/>
          </p:nvPr>
        </p:nvSpPr>
        <p:spPr/>
        <p:txBody>
          <a:bodyPr/>
          <a:lstStyle/>
          <a:p>
            <a:r>
              <a:rPr lang="da-DK" dirty="0"/>
              <a:t>Associative arrays</a:t>
            </a:r>
          </a:p>
        </p:txBody>
      </p:sp>
      <p:sp>
        <p:nvSpPr>
          <p:cNvPr id="3" name="Pladsholder til indhold 2">
            <a:extLst>
              <a:ext uri="{FF2B5EF4-FFF2-40B4-BE49-F238E27FC236}">
                <a16:creationId xmlns:a16="http://schemas.microsoft.com/office/drawing/2014/main" id="{28D7AC26-8F35-4AA9-9C54-3E7AFD3F61D4}"/>
              </a:ext>
            </a:extLst>
          </p:cNvPr>
          <p:cNvSpPr>
            <a:spLocks noGrp="1"/>
          </p:cNvSpPr>
          <p:nvPr>
            <p:ph sz="half" idx="1"/>
          </p:nvPr>
        </p:nvSpPr>
        <p:spPr/>
        <p:txBody>
          <a:bodyPr>
            <a:normAutofit/>
          </a:bodyPr>
          <a:lstStyle/>
          <a:p>
            <a:r>
              <a:rPr lang="da-DK" dirty="0"/>
              <a:t>Et associative array indeholder et navngivet </a:t>
            </a:r>
            <a:r>
              <a:rPr lang="da-DK" dirty="0" err="1"/>
              <a:t>index</a:t>
            </a:r>
            <a:r>
              <a:rPr lang="da-DK" dirty="0"/>
              <a:t> i stedet for blot tallene fra 0 og opad</a:t>
            </a:r>
          </a:p>
          <a:p>
            <a:r>
              <a:rPr lang="da-DK" dirty="0"/>
              <a:t>JavaScript opfatter associative arrays som et objekt af en anden klasse end standard arrays</a:t>
            </a:r>
          </a:p>
          <a:p>
            <a:pPr lvl="1"/>
            <a:r>
              <a:rPr lang="da-DK" dirty="0"/>
              <a:t>Derfor er der properties og metoder, som ikke fungerer på associative arrays - fx </a:t>
            </a:r>
            <a:r>
              <a:rPr lang="da-DK" dirty="0" err="1"/>
              <a:t>length</a:t>
            </a:r>
            <a:r>
              <a:rPr lang="da-DK" dirty="0"/>
              <a:t> og metoderne til at indsætte og fjerne elementer i arrayet</a:t>
            </a:r>
          </a:p>
          <a:p>
            <a:r>
              <a:rPr lang="da-DK" dirty="0"/>
              <a:t>Du opretter et associative array ved at angive både </a:t>
            </a:r>
            <a:r>
              <a:rPr lang="da-DK" dirty="0" err="1"/>
              <a:t>indexet</a:t>
            </a:r>
            <a:r>
              <a:rPr lang="da-DK" dirty="0"/>
              <a:t> og værdien for hvert element:</a:t>
            </a:r>
            <a:br>
              <a:rPr lang="da-DK" dirty="0"/>
            </a:br>
            <a:br>
              <a:rPr lang="da-DK" dirty="0"/>
            </a:br>
            <a:r>
              <a:rPr lang="da-DK" sz="1600" dirty="0">
                <a:latin typeface="Courier New" panose="02070309020205020404" pitchFamily="49" charset="0"/>
                <a:cs typeface="Courier New" panose="02070309020205020404" pitchFamily="49" charset="0"/>
              </a:rPr>
              <a:t>let bruger = {fornavn: ”Hanne”, efternavn: ”Lund”, by: ”Vojens”, alder: 48};</a:t>
            </a:r>
            <a:br>
              <a:rPr lang="da-DK" dirty="0"/>
            </a:br>
            <a:br>
              <a:rPr lang="da-DK" dirty="0"/>
            </a:br>
            <a:r>
              <a:rPr lang="da-DK" sz="1600" dirty="0">
                <a:latin typeface="Courier New" panose="02070309020205020404" pitchFamily="49" charset="0"/>
                <a:cs typeface="Courier New" panose="02070309020205020404" pitchFamily="49" charset="0"/>
              </a:rPr>
              <a:t>bruger[”fornavn”] </a:t>
            </a:r>
            <a:r>
              <a:rPr lang="da-DK" dirty="0"/>
              <a:t>indeholder værdien ”Hanne”</a:t>
            </a:r>
            <a:br>
              <a:rPr lang="da-DK" dirty="0"/>
            </a:br>
            <a:r>
              <a:rPr lang="da-DK" dirty="0"/>
              <a:t>Du kan også skrive </a:t>
            </a:r>
            <a:r>
              <a:rPr lang="da-DK" sz="1600" dirty="0" err="1">
                <a:latin typeface="Courier New" panose="02070309020205020404" pitchFamily="49" charset="0"/>
                <a:cs typeface="Courier New" panose="02070309020205020404" pitchFamily="49" charset="0"/>
              </a:rPr>
              <a:t>bruger.fornavn</a:t>
            </a:r>
            <a:endParaRPr lang="da-DK" sz="1600" dirty="0">
              <a:latin typeface="Courier New" panose="02070309020205020404" pitchFamily="49" charset="0"/>
              <a:cs typeface="Courier New" panose="02070309020205020404" pitchFamily="49" charset="0"/>
            </a:endParaRPr>
          </a:p>
        </p:txBody>
      </p:sp>
      <p:sp>
        <p:nvSpPr>
          <p:cNvPr id="4" name="Pladsholder til slidenummer 3">
            <a:extLst>
              <a:ext uri="{FF2B5EF4-FFF2-40B4-BE49-F238E27FC236}">
                <a16:creationId xmlns:a16="http://schemas.microsoft.com/office/drawing/2014/main" id="{74E4FB62-132E-44DB-A1E8-A0FBAD431752}"/>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8</a:t>
            </a:fld>
            <a:r>
              <a:rPr lang="da-DK" dirty="0"/>
              <a:t> </a:t>
            </a:r>
            <a:endParaRPr lang="en-DK" dirty="0"/>
          </a:p>
        </p:txBody>
      </p:sp>
      <p:sp>
        <p:nvSpPr>
          <p:cNvPr id="6" name="Pladsholder til tekst 5">
            <a:extLst>
              <a:ext uri="{FF2B5EF4-FFF2-40B4-BE49-F238E27FC236}">
                <a16:creationId xmlns:a16="http://schemas.microsoft.com/office/drawing/2014/main" id="{AE838D32-AD44-4A41-93B0-B65E75A50F7E}"/>
              </a:ext>
            </a:extLst>
          </p:cNvPr>
          <p:cNvSpPr>
            <a:spLocks noGrp="1"/>
          </p:cNvSpPr>
          <p:nvPr>
            <p:ph type="body" sz="quarter" idx="12"/>
          </p:nvPr>
        </p:nvSpPr>
        <p:spPr/>
        <p:txBody>
          <a:bodyPr/>
          <a:lstStyle/>
          <a:p>
            <a:endParaRPr lang="da-DK"/>
          </a:p>
        </p:txBody>
      </p:sp>
      <p:pic>
        <p:nvPicPr>
          <p:cNvPr id="11" name="Billede 10">
            <a:extLst>
              <a:ext uri="{FF2B5EF4-FFF2-40B4-BE49-F238E27FC236}">
                <a16:creationId xmlns:a16="http://schemas.microsoft.com/office/drawing/2014/main" id="{0CAF1644-7909-45FA-8D32-E76C5CC0E1EA}"/>
              </a:ext>
            </a:extLst>
          </p:cNvPr>
          <p:cNvPicPr>
            <a:picLocks noChangeAspect="1"/>
          </p:cNvPicPr>
          <p:nvPr/>
        </p:nvPicPr>
        <p:blipFill rotWithShape="1">
          <a:blip r:embed="rId2"/>
          <a:srcRect b="1163"/>
          <a:stretch/>
        </p:blipFill>
        <p:spPr>
          <a:xfrm>
            <a:off x="7483399" y="1227083"/>
            <a:ext cx="3880995" cy="5468007"/>
          </a:xfrm>
          <a:prstGeom prst="rect">
            <a:avLst/>
          </a:prstGeom>
        </p:spPr>
      </p:pic>
    </p:spTree>
    <p:extLst>
      <p:ext uri="{BB962C8B-B14F-4D97-AF65-F5344CB8AC3E}">
        <p14:creationId xmlns:p14="http://schemas.microsoft.com/office/powerpoint/2010/main" val="3281223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1BF59-2684-480A-9869-F28D4F66CBC6}"/>
              </a:ext>
            </a:extLst>
          </p:cNvPr>
          <p:cNvSpPr>
            <a:spLocks noGrp="1"/>
          </p:cNvSpPr>
          <p:nvPr>
            <p:ph type="title"/>
          </p:nvPr>
        </p:nvSpPr>
        <p:spPr/>
        <p:txBody>
          <a:bodyPr/>
          <a:lstStyle/>
          <a:p>
            <a:r>
              <a:rPr lang="da-DK" dirty="0"/>
              <a:t>For-løkker</a:t>
            </a:r>
          </a:p>
        </p:txBody>
      </p:sp>
      <p:sp>
        <p:nvSpPr>
          <p:cNvPr id="3" name="Pladsholder til indhold 2">
            <a:extLst>
              <a:ext uri="{FF2B5EF4-FFF2-40B4-BE49-F238E27FC236}">
                <a16:creationId xmlns:a16="http://schemas.microsoft.com/office/drawing/2014/main" id="{49D7E11A-5A64-4A53-BB8D-C2AE9C3E3E33}"/>
              </a:ext>
            </a:extLst>
          </p:cNvPr>
          <p:cNvSpPr>
            <a:spLocks noGrp="1"/>
          </p:cNvSpPr>
          <p:nvPr>
            <p:ph sz="half" idx="1"/>
          </p:nvPr>
        </p:nvSpPr>
        <p:spPr/>
        <p:txBody>
          <a:bodyPr>
            <a:normAutofit/>
          </a:bodyPr>
          <a:lstStyle/>
          <a:p>
            <a:r>
              <a:rPr lang="da-DK" dirty="0"/>
              <a:t>Hvis du ved præcist hvor mange gange, du skal gentage noget, kan du med fordel bruge en for-løkke:</a:t>
            </a:r>
            <a:br>
              <a:rPr lang="da-DK" dirty="0"/>
            </a:br>
            <a:br>
              <a:rPr lang="da-DK" dirty="0"/>
            </a:br>
            <a:r>
              <a:rPr lang="da-DK" sz="1600" dirty="0">
                <a:latin typeface="Courier New" panose="02070309020205020404" pitchFamily="49" charset="0"/>
                <a:cs typeface="Courier New" panose="02070309020205020404" pitchFamily="49" charset="0"/>
              </a:rPr>
              <a:t>for (let i = 0; i &lt; </a:t>
            </a:r>
            <a:r>
              <a:rPr lang="da-DK" sz="1600" dirty="0" err="1">
                <a:latin typeface="Courier New" panose="02070309020205020404" pitchFamily="49" charset="0"/>
                <a:cs typeface="Courier New" panose="02070309020205020404" pitchFamily="49" charset="0"/>
              </a:rPr>
              <a:t>array.length</a:t>
            </a:r>
            <a:r>
              <a:rPr lang="da-DK" sz="1600" dirty="0">
                <a:latin typeface="Courier New" panose="02070309020205020404" pitchFamily="49" charset="0"/>
                <a:cs typeface="Courier New" panose="02070309020205020404" pitchFamily="49" charset="0"/>
              </a:rPr>
              <a:t>; i++)</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	console.log(array[i]);</a:t>
            </a:r>
            <a:br>
              <a:rPr lang="da-DK" sz="1600" dirty="0">
                <a:latin typeface="Courier New" panose="02070309020205020404" pitchFamily="49" charset="0"/>
                <a:cs typeface="Courier New" panose="02070309020205020404" pitchFamily="49" charset="0"/>
              </a:rPr>
            </a:br>
            <a:r>
              <a:rPr lang="da-DK" sz="1600" dirty="0">
                <a:latin typeface="Courier New" panose="02070309020205020404" pitchFamily="49" charset="0"/>
                <a:cs typeface="Courier New" panose="02070309020205020404" pitchFamily="49" charset="0"/>
              </a:rPr>
              <a:t>}</a:t>
            </a:r>
            <a:br>
              <a:rPr lang="da-DK" dirty="0"/>
            </a:br>
            <a:endParaRPr lang="da-DK" dirty="0"/>
          </a:p>
          <a:p>
            <a:r>
              <a:rPr lang="da-DK" dirty="0" err="1"/>
              <a:t>array.length</a:t>
            </a:r>
            <a:r>
              <a:rPr lang="da-DK" dirty="0"/>
              <a:t> returnerer længden af et array</a:t>
            </a:r>
            <a:br>
              <a:rPr lang="da-DK" dirty="0"/>
            </a:br>
            <a:br>
              <a:rPr lang="da-DK" dirty="0"/>
            </a:br>
            <a:r>
              <a:rPr lang="da-DK" sz="1600" dirty="0">
                <a:latin typeface="Courier New" panose="02070309020205020404" pitchFamily="49" charset="0"/>
                <a:cs typeface="Courier New" panose="02070309020205020404" pitchFamily="49" charset="0"/>
              </a:rPr>
              <a:t>let array = [”Hanne”, ”Jens”, ”Ronni”];</a:t>
            </a:r>
            <a:br>
              <a:rPr lang="da-DK" dirty="0"/>
            </a:br>
            <a:endParaRPr lang="da-DK" dirty="0"/>
          </a:p>
          <a:p>
            <a:r>
              <a:rPr lang="da-DK" dirty="0"/>
              <a:t>Arrayet her har længden 3</a:t>
            </a:r>
          </a:p>
          <a:p>
            <a:r>
              <a:rPr lang="da-DK" dirty="0"/>
              <a:t>Da arrays tæller fra </a:t>
            </a:r>
            <a:r>
              <a:rPr lang="da-DK" dirty="0" err="1"/>
              <a:t>index</a:t>
            </a:r>
            <a:r>
              <a:rPr lang="da-DK" dirty="0"/>
              <a:t> 0, er længden en god tæller at bruge som max værdi i en for-løkke</a:t>
            </a:r>
          </a:p>
        </p:txBody>
      </p:sp>
      <p:sp>
        <p:nvSpPr>
          <p:cNvPr id="4" name="Pladsholder til slidenummer 3">
            <a:extLst>
              <a:ext uri="{FF2B5EF4-FFF2-40B4-BE49-F238E27FC236}">
                <a16:creationId xmlns:a16="http://schemas.microsoft.com/office/drawing/2014/main" id="{F5BADA1E-BEC0-47FE-9617-9F169C89792B}"/>
              </a:ext>
            </a:extLst>
          </p:cNvPr>
          <p:cNvSpPr>
            <a:spLocks noGrp="1"/>
          </p:cNvSpPr>
          <p:nvPr>
            <p:ph type="sldNum" sz="quarter" idx="11"/>
          </p:nvPr>
        </p:nvSpPr>
        <p:spPr/>
        <p:txBody>
          <a:bodyPr/>
          <a:lstStyle/>
          <a:p>
            <a:pPr marL="180975" indent="-180975"/>
            <a:r>
              <a:rPr lang="en-GB" dirty="0"/>
              <a:t>Side </a:t>
            </a:r>
            <a:fld id="{EDB0DC35-459C-3B4E-A4B1-B3E8F3307FCE}" type="slidenum">
              <a:rPr lang="en-DK" smtClean="0"/>
              <a:pPr marL="180975" indent="-180975"/>
              <a:t>9</a:t>
            </a:fld>
            <a:r>
              <a:rPr lang="da-DK" dirty="0"/>
              <a:t> </a:t>
            </a:r>
            <a:endParaRPr lang="en-DK" dirty="0"/>
          </a:p>
        </p:txBody>
      </p:sp>
      <p:pic>
        <p:nvPicPr>
          <p:cNvPr id="8" name="Pladsholder til billede 7">
            <a:extLst>
              <a:ext uri="{FF2B5EF4-FFF2-40B4-BE49-F238E27FC236}">
                <a16:creationId xmlns:a16="http://schemas.microsoft.com/office/drawing/2014/main" id="{0456A757-223C-4F3A-8DDB-030A72C34B2F}"/>
              </a:ext>
            </a:extLst>
          </p:cNvPr>
          <p:cNvPicPr>
            <a:picLocks noGrp="1" noChangeAspect="1"/>
          </p:cNvPicPr>
          <p:nvPr>
            <p:ph type="pic" sz="quarter" idx="10"/>
          </p:nvPr>
        </p:nvPicPr>
        <p:blipFill>
          <a:blip r:embed="rId2"/>
          <a:srcRect t="294" b="294"/>
          <a:stretch>
            <a:fillRect/>
          </a:stretch>
        </p:blipFill>
        <p:spPr/>
      </p:pic>
      <p:sp>
        <p:nvSpPr>
          <p:cNvPr id="6" name="Pladsholder til tekst 5">
            <a:extLst>
              <a:ext uri="{FF2B5EF4-FFF2-40B4-BE49-F238E27FC236}">
                <a16:creationId xmlns:a16="http://schemas.microsoft.com/office/drawing/2014/main" id="{48250AE9-3697-4AAD-957A-7E6E3CEE4D72}"/>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923834682"/>
      </p:ext>
    </p:extLst>
  </p:cSld>
  <p:clrMapOvr>
    <a:masterClrMapping/>
  </p:clrMapOvr>
</p:sld>
</file>

<file path=ppt/theme/theme1.xml><?xml version="1.0" encoding="utf-8"?>
<a:theme xmlns:a="http://schemas.openxmlformats.org/drawingml/2006/main" name="AspIT">
  <a:themeElements>
    <a:clrScheme name="AspIT">
      <a:dk1>
        <a:srgbClr val="000000"/>
      </a:dk1>
      <a:lt1>
        <a:srgbClr val="FFFFFF"/>
      </a:lt1>
      <a:dk2>
        <a:srgbClr val="000000"/>
      </a:dk2>
      <a:lt2>
        <a:srgbClr val="FFFFFF"/>
      </a:lt2>
      <a:accent1>
        <a:srgbClr val="194541"/>
      </a:accent1>
      <a:accent2>
        <a:srgbClr val="FF5747"/>
      </a:accent2>
      <a:accent3>
        <a:srgbClr val="286759"/>
      </a:accent3>
      <a:accent4>
        <a:srgbClr val="919191"/>
      </a:accent4>
      <a:accent5>
        <a:srgbClr val="091918"/>
      </a:accent5>
      <a:accent6>
        <a:srgbClr val="389D88"/>
      </a:accent6>
      <a:hlink>
        <a:srgbClr val="FF5746"/>
      </a:hlink>
      <a:folHlink>
        <a:srgbClr val="FF5746"/>
      </a:folHlink>
    </a:clrScheme>
    <a:fontScheme name="AspI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FD3C2DB04611B4479C4478FF4249EA2B" ma:contentTypeVersion="1" ma:contentTypeDescription="Opret et nyt dokument." ma:contentTypeScope="" ma:versionID="c27ae11b74a3f3955ba12df21c78d963">
  <xsd:schema xmlns:xsd="http://www.w3.org/2001/XMLSchema" xmlns:xs="http://www.w3.org/2001/XMLSchema" xmlns:p="http://schemas.microsoft.com/office/2006/metadata/properties" xmlns:ns1="http://schemas.microsoft.com/sharepoint/v3" targetNamespace="http://schemas.microsoft.com/office/2006/metadata/properties" ma:root="true" ma:fieldsID="2c21ede9bd8455c41f61b3c474074c1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DE3C21CD-74A2-47A9-826A-0451C39C6612}">
  <ds:schemaRefs>
    <ds:schemaRef ds:uri="http://schemas.microsoft.com/sharepoint/v3/contenttype/forms"/>
  </ds:schemaRefs>
</ds:datastoreItem>
</file>

<file path=customXml/itemProps2.xml><?xml version="1.0" encoding="utf-8"?>
<ds:datastoreItem xmlns:ds="http://schemas.openxmlformats.org/officeDocument/2006/customXml" ds:itemID="{795236A3-E02B-444E-B62D-D8C2169E55B0}"/>
</file>

<file path=customXml/itemProps3.xml><?xml version="1.0" encoding="utf-8"?>
<ds:datastoreItem xmlns:ds="http://schemas.openxmlformats.org/officeDocument/2006/customXml" ds:itemID="{ED78DB61-FEE0-4F9A-B8F0-2E7DA997D157}">
  <ds:schemaRefs>
    <ds:schemaRef ds:uri="http://purl.org/dc/elements/1.1/"/>
    <ds:schemaRef ds:uri="http://schemas.microsoft.com/office/2006/metadata/properties"/>
    <ds:schemaRef ds:uri="9f7ad144-f380-4af4-80fc-82579719bb68"/>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2721</TotalTime>
  <Words>1389</Words>
  <Application>Microsoft Office PowerPoint</Application>
  <PresentationFormat>Widescreen</PresentationFormat>
  <Paragraphs>93</Paragraphs>
  <Slides>14</Slides>
  <Notes>0</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14</vt:i4>
      </vt:variant>
    </vt:vector>
  </HeadingPairs>
  <TitlesOfParts>
    <vt:vector size="19" baseType="lpstr">
      <vt:lpstr>Arial</vt:lpstr>
      <vt:lpstr>Calibri</vt:lpstr>
      <vt:lpstr>Calibri Light</vt:lpstr>
      <vt:lpstr>Courier New</vt:lpstr>
      <vt:lpstr>AspIT</vt:lpstr>
      <vt:lpstr>JavaScript arrays og loops</vt:lpstr>
      <vt:lpstr>Arrays</vt:lpstr>
      <vt:lpstr>Standard arrays</vt:lpstr>
      <vt:lpstr>Standard arrays</vt:lpstr>
      <vt:lpstr>Array metoder</vt:lpstr>
      <vt:lpstr>Array metoder</vt:lpstr>
      <vt:lpstr>Array metoder</vt:lpstr>
      <vt:lpstr>Associative arrays</vt:lpstr>
      <vt:lpstr>For-løkker</vt:lpstr>
      <vt:lpstr>While-løkke</vt:lpstr>
      <vt:lpstr>Do-While-løkke</vt:lpstr>
      <vt:lpstr>for in løkke</vt:lpstr>
      <vt:lpstr>forEach() løkker</vt:lpstr>
      <vt:lpstr>forEach() løkker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Joachim Jensen</dc:creator>
  <cp:lastModifiedBy>Hanne Lund</cp:lastModifiedBy>
  <cp:revision>161</cp:revision>
  <dcterms:created xsi:type="dcterms:W3CDTF">2020-12-15T07:58:15Z</dcterms:created>
  <dcterms:modified xsi:type="dcterms:W3CDTF">2023-08-20T18:52:28Z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0x010100FD3C2DB04611B4479C4478FF4249EA2B</vt:lpwstr>
  </property>
</Properties>
</file>